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12.fntdata" ContentType="application/x-fontdata"/>
  <Override PartName="/ppt/fonts/font13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50" r:id="rId3"/>
    <p:sldMasterId id="2147483652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74" r:id="rId18"/>
    <p:sldId id="275" r:id="rId19"/>
    <p:sldId id="269" r:id="rId20"/>
    <p:sldId id="270" r:id="rId21"/>
    <p:sldId id="271" r:id="rId22"/>
    <p:sldId id="272" r:id="rId23"/>
    <p:sldId id="273" r:id="rId24"/>
  </p:sldIdLst>
  <p:sldSz cx="12192000" cy="6858000"/>
  <p:notesSz cx="6858000" cy="9144000"/>
  <p:embeddedFontLst>
    <p:embeddedFont>
      <p:font typeface="OPPOSans H" panose="00020600040101010101" charset="-122"/>
      <p:regular r:id="rId28"/>
    </p:embeddedFont>
    <p:embeddedFont>
      <p:font typeface="华文仿宋" panose="02010600040101010101" charset="-122"/>
      <p:regular r:id="rId29"/>
    </p:embeddedFont>
    <p:embeddedFont>
      <p:font typeface="Dream-ChaoHeiGBT" panose="02010604000000000000" charset="-122"/>
      <p:regular r:id="rId30"/>
    </p:embeddedFont>
    <p:embeddedFont>
      <p:font typeface="OPPOSans R" panose="00020600040101010101" charset="-122"/>
      <p:regular r:id="rId31"/>
    </p:embeddedFont>
    <p:embeddedFont>
      <p:font typeface="Source Han Sans CN Bold" panose="020B0800000000000000" charset="-122"/>
      <p:bold r:id="rId32"/>
    </p:embeddedFont>
    <p:embeddedFont>
      <p:font typeface="Source Han Sans" panose="020B0500000000000000" charset="-122"/>
      <p:regular r:id="rId33"/>
    </p:embeddedFont>
    <p:embeddedFont>
      <p:font typeface="OPPOSans B" panose="00020600040101010101" charset="-122"/>
      <p:regular r:id="rId34"/>
    </p:embeddedFont>
    <p:embeddedFont>
      <p:font typeface="Consolas" panose="020B0609020204030204" charset="0"/>
      <p:regular r:id="rId35"/>
      <p:bold r:id="rId36"/>
      <p:italic r:id="rId37"/>
      <p:boldItalic r:id="rId38"/>
    </p:embeddedFont>
    <p:embeddedFont>
      <p:font typeface="黑体" panose="02010609060101010101" charset="-122"/>
      <p:regular r:id="rId39"/>
    </p:embeddedFont>
    <p:embeddedFont>
      <p:font typeface="微软雅黑" panose="020B0503020204020204" charset="-122"/>
      <p:regular r:id="rId40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slide" Target="slides/slide1.xml"/><Relationship Id="rId40" Type="http://schemas.openxmlformats.org/officeDocument/2006/relationships/font" Target="fonts/font13.fntdata"/><Relationship Id="rId4" Type="http://schemas.openxmlformats.org/officeDocument/2006/relationships/slideMaster" Target="slideMasters/slideMaster3.xml"/><Relationship Id="rId39" Type="http://schemas.openxmlformats.org/officeDocument/2006/relationships/font" Target="fonts/font12.fntdata"/><Relationship Id="rId38" Type="http://schemas.openxmlformats.org/officeDocument/2006/relationships/font" Target="fonts/font11.fntdata"/><Relationship Id="rId37" Type="http://schemas.openxmlformats.org/officeDocument/2006/relationships/font" Target="fonts/font10.fntdata"/><Relationship Id="rId36" Type="http://schemas.openxmlformats.org/officeDocument/2006/relationships/font" Target="fonts/font9.fntdata"/><Relationship Id="rId35" Type="http://schemas.openxmlformats.org/officeDocument/2006/relationships/font" Target="fonts/font8.fntdata"/><Relationship Id="rId34" Type="http://schemas.openxmlformats.org/officeDocument/2006/relationships/font" Target="fonts/font7.fntdata"/><Relationship Id="rId33" Type="http://schemas.openxmlformats.org/officeDocument/2006/relationships/font" Target="fonts/font6.fntdata"/><Relationship Id="rId32" Type="http://schemas.openxmlformats.org/officeDocument/2006/relationships/font" Target="fonts/font5.fntdata"/><Relationship Id="rId31" Type="http://schemas.openxmlformats.org/officeDocument/2006/relationships/font" Target="fonts/font4.fntdata"/><Relationship Id="rId30" Type="http://schemas.openxmlformats.org/officeDocument/2006/relationships/font" Target="fonts/font3.fntdata"/><Relationship Id="rId3" Type="http://schemas.openxmlformats.org/officeDocument/2006/relationships/slideMaster" Target="slideMasters/slideMaster2.xml"/><Relationship Id="rId29" Type="http://schemas.openxmlformats.org/officeDocument/2006/relationships/font" Target="fonts/font2.fntdata"/><Relationship Id="rId28" Type="http://schemas.openxmlformats.org/officeDocument/2006/relationships/font" Target="fonts/font1.fntdata"/><Relationship Id="rId27" Type="http://schemas.openxmlformats.org/officeDocument/2006/relationships/tableStyles" Target="tableStyles.xml"/><Relationship Id="rId26" Type="http://schemas.openxmlformats.org/officeDocument/2006/relationships/viewProps" Target="viewProps.xml"/><Relationship Id="rId25" Type="http://schemas.openxmlformats.org/officeDocument/2006/relationships/presProps" Target="presProps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/>
    <p:bodyStyle/>
    <p:otherStyle/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</p:sldLayoutIdLst>
  <p:txStyles>
    <p:titleStyle/>
    <p:bodyStyle/>
    <p:otherStyle/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</p:sldLayoutIdLst>
  <p:txStyles>
    <p:titleStyle/>
    <p:bodyStyle/>
    <p:otherStyle/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tags" Target="../tags/tag26.xml"/><Relationship Id="rId3" Type="http://schemas.openxmlformats.org/officeDocument/2006/relationships/tags" Target="../tags/tag25.xml"/><Relationship Id="rId2" Type="http://schemas.openxmlformats.org/officeDocument/2006/relationships/tags" Target="../tags/tag24.xml"/><Relationship Id="rId1" Type="http://schemas.openxmlformats.org/officeDocument/2006/relationships/tags" Target="../tags/tag23.xml"/></Relationships>
</file>

<file path=ppt/slides/_rels/slide1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tags" Target="../tags/tag30.xml"/><Relationship Id="rId3" Type="http://schemas.openxmlformats.org/officeDocument/2006/relationships/tags" Target="../tags/tag29.xml"/><Relationship Id="rId2" Type="http://schemas.openxmlformats.org/officeDocument/2006/relationships/tags" Target="../tags/tag28.xml"/><Relationship Id="rId1" Type="http://schemas.openxmlformats.org/officeDocument/2006/relationships/tags" Target="../tags/tag27.xml"/></Relationships>
</file>

<file path=ppt/slides/_rels/slide1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.xml"/><Relationship Id="rId6" Type="http://schemas.openxmlformats.org/officeDocument/2006/relationships/image" Target="../media/image10.jpeg"/><Relationship Id="rId5" Type="http://schemas.openxmlformats.org/officeDocument/2006/relationships/image" Target="../media/image9.png"/><Relationship Id="rId4" Type="http://schemas.openxmlformats.org/officeDocument/2006/relationships/tags" Target="../tags/tag34.xml"/><Relationship Id="rId3" Type="http://schemas.openxmlformats.org/officeDocument/2006/relationships/tags" Target="../tags/tag33.xml"/><Relationship Id="rId2" Type="http://schemas.openxmlformats.org/officeDocument/2006/relationships/tags" Target="../tags/tag32.xml"/><Relationship Id="rId1" Type="http://schemas.openxmlformats.org/officeDocument/2006/relationships/tags" Target="../tags/tag3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tags" Target="../tags/tag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19.xml"/><Relationship Id="rId8" Type="http://schemas.openxmlformats.org/officeDocument/2006/relationships/tags" Target="../tags/tag18.xml"/><Relationship Id="rId7" Type="http://schemas.openxmlformats.org/officeDocument/2006/relationships/tags" Target="../tags/tag17.xml"/><Relationship Id="rId6" Type="http://schemas.openxmlformats.org/officeDocument/2006/relationships/tags" Target="../tags/tag16.xml"/><Relationship Id="rId5" Type="http://schemas.openxmlformats.org/officeDocument/2006/relationships/tags" Target="../tags/tag15.xml"/><Relationship Id="rId4" Type="http://schemas.openxmlformats.org/officeDocument/2006/relationships/tags" Target="../tags/tag14.xml"/><Relationship Id="rId3" Type="http://schemas.openxmlformats.org/officeDocument/2006/relationships/tags" Target="../tags/tag13.xml"/><Relationship Id="rId2" Type="http://schemas.openxmlformats.org/officeDocument/2006/relationships/tags" Target="../tags/tag12.xml"/><Relationship Id="rId13" Type="http://schemas.openxmlformats.org/officeDocument/2006/relationships/slideLayout" Target="../slideLayouts/slideLayout1.xml"/><Relationship Id="rId12" Type="http://schemas.openxmlformats.org/officeDocument/2006/relationships/tags" Target="../tags/tag22.xml"/><Relationship Id="rId11" Type="http://schemas.openxmlformats.org/officeDocument/2006/relationships/tags" Target="../tags/tag21.xml"/><Relationship Id="rId10" Type="http://schemas.openxmlformats.org/officeDocument/2006/relationships/tags" Target="../tags/tag20.xml"/><Relationship Id="rId1" Type="http://schemas.openxmlformats.org/officeDocument/2006/relationships/tags" Target="../tags/tag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alphaModFix amt="47000"/>
          </a:blip>
          <a:srcRect/>
          <a:stretch>
            <a:fillRect/>
          </a:stretch>
        </p:blipFill>
        <p:spPr>
          <a:xfrm>
            <a:off x="0" y="0"/>
            <a:ext cx="12192000" cy="6845808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 flipV="1">
            <a:off x="9149022" y="-20487"/>
            <a:ext cx="2846166" cy="1272184"/>
          </a:xfrm>
          <a:custGeom>
            <a:avLst/>
            <a:gdLst>
              <a:gd name="connsiteX0" fmla="*/ 1423083 w 2846166"/>
              <a:gd name="connsiteY0" fmla="*/ 0 h 1272184"/>
              <a:gd name="connsiteX1" fmla="*/ 2826586 w 2846166"/>
              <a:gd name="connsiteY1" fmla="*/ 1143888 h 1272184"/>
              <a:gd name="connsiteX2" fmla="*/ 2846166 w 2846166"/>
              <a:gd name="connsiteY2" fmla="*/ 1272184 h 1272184"/>
              <a:gd name="connsiteX3" fmla="*/ 1823820 w 2846166"/>
              <a:gd name="connsiteY3" fmla="*/ 1272184 h 1272184"/>
              <a:gd name="connsiteX4" fmla="*/ 1821388 w 2846166"/>
              <a:gd name="connsiteY4" fmla="*/ 1264347 h 1272184"/>
              <a:gd name="connsiteX5" fmla="*/ 1423083 w 2846166"/>
              <a:gd name="connsiteY5" fmla="*/ 1000333 h 1272184"/>
              <a:gd name="connsiteX6" fmla="*/ 1024778 w 2846166"/>
              <a:gd name="connsiteY6" fmla="*/ 1264347 h 1272184"/>
              <a:gd name="connsiteX7" fmla="*/ 1022346 w 2846166"/>
              <a:gd name="connsiteY7" fmla="*/ 1272184 h 1272184"/>
              <a:gd name="connsiteX8" fmla="*/ 0 w 2846166"/>
              <a:gd name="connsiteY8" fmla="*/ 1272184 h 1272184"/>
              <a:gd name="connsiteX9" fmla="*/ 19580 w 2846166"/>
              <a:gd name="connsiteY9" fmla="*/ 1143888 h 1272184"/>
              <a:gd name="connsiteX10" fmla="*/ 1423083 w 2846166"/>
              <a:gd name="connsiteY10" fmla="*/ 0 h 1272184"/>
            </a:gdLst>
            <a:ahLst/>
            <a:cxnLst/>
            <a:rect l="l" t="t" r="r" b="b"/>
            <a:pathLst>
              <a:path w="2846166" h="1272184">
                <a:moveTo>
                  <a:pt x="1423083" y="0"/>
                </a:moveTo>
                <a:cubicBezTo>
                  <a:pt x="2115390" y="0"/>
                  <a:pt x="2693000" y="491072"/>
                  <a:pt x="2826586" y="1143888"/>
                </a:cubicBezTo>
                <a:lnTo>
                  <a:pt x="2846166" y="1272184"/>
                </a:lnTo>
                <a:lnTo>
                  <a:pt x="1823820" y="1272184"/>
                </a:lnTo>
                <a:lnTo>
                  <a:pt x="1821388" y="1264347"/>
                </a:lnTo>
                <a:cubicBezTo>
                  <a:pt x="1755765" y="1109197"/>
                  <a:pt x="1602137" y="1000333"/>
                  <a:pt x="1423083" y="1000333"/>
                </a:cubicBezTo>
                <a:cubicBezTo>
                  <a:pt x="1244029" y="1000333"/>
                  <a:pt x="1090401" y="1109197"/>
                  <a:pt x="1024778" y="1264347"/>
                </a:cubicBezTo>
                <a:lnTo>
                  <a:pt x="1022346" y="1272184"/>
                </a:lnTo>
                <a:lnTo>
                  <a:pt x="0" y="1272184"/>
                </a:lnTo>
                <a:lnTo>
                  <a:pt x="19580" y="1143888"/>
                </a:lnTo>
                <a:cubicBezTo>
                  <a:pt x="153166" y="491072"/>
                  <a:pt x="730776" y="0"/>
                  <a:pt x="1423083" y="0"/>
                </a:cubicBezTo>
                <a:close/>
              </a:path>
            </a:pathLst>
          </a:custGeom>
          <a:gradFill>
            <a:gsLst>
              <a:gs pos="1000">
                <a:schemeClr val="accent2"/>
              </a:gs>
              <a:gs pos="100000">
                <a:schemeClr val="accent2">
                  <a:lumMod val="75000"/>
                </a:schemeClr>
              </a:gs>
            </a:gsLst>
            <a:lin ang="2700000" scaled="0"/>
          </a:gradFill>
          <a:ln w="12700" cap="flat">
            <a:noFill/>
            <a:miter/>
          </a:ln>
          <a:effectLst>
            <a:outerShdw blurRad="101600" dist="63500" dir="5400000" algn="t" rotWithShape="0">
              <a:schemeClr val="accent2"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0" y="906780"/>
            <a:ext cx="9878066" cy="4960619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  <a:effectLst>
            <a:outerShdw blurRad="355600" sx="102000" sy="102000" algn="ctr" rotWithShape="0">
              <a:schemeClr val="accent1">
                <a:alpha val="21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9032770" y="5585816"/>
            <a:ext cx="2846166" cy="1272184"/>
          </a:xfrm>
          <a:custGeom>
            <a:avLst/>
            <a:gdLst>
              <a:gd name="connsiteX0" fmla="*/ 1423083 w 2846166"/>
              <a:gd name="connsiteY0" fmla="*/ 0 h 1272184"/>
              <a:gd name="connsiteX1" fmla="*/ 2826586 w 2846166"/>
              <a:gd name="connsiteY1" fmla="*/ 1143888 h 1272184"/>
              <a:gd name="connsiteX2" fmla="*/ 2846166 w 2846166"/>
              <a:gd name="connsiteY2" fmla="*/ 1272184 h 1272184"/>
              <a:gd name="connsiteX3" fmla="*/ 1823820 w 2846166"/>
              <a:gd name="connsiteY3" fmla="*/ 1272184 h 1272184"/>
              <a:gd name="connsiteX4" fmla="*/ 1821388 w 2846166"/>
              <a:gd name="connsiteY4" fmla="*/ 1264347 h 1272184"/>
              <a:gd name="connsiteX5" fmla="*/ 1423083 w 2846166"/>
              <a:gd name="connsiteY5" fmla="*/ 1000333 h 1272184"/>
              <a:gd name="connsiteX6" fmla="*/ 1024778 w 2846166"/>
              <a:gd name="connsiteY6" fmla="*/ 1264347 h 1272184"/>
              <a:gd name="connsiteX7" fmla="*/ 1022346 w 2846166"/>
              <a:gd name="connsiteY7" fmla="*/ 1272184 h 1272184"/>
              <a:gd name="connsiteX8" fmla="*/ 0 w 2846166"/>
              <a:gd name="connsiteY8" fmla="*/ 1272184 h 1272184"/>
              <a:gd name="connsiteX9" fmla="*/ 19580 w 2846166"/>
              <a:gd name="connsiteY9" fmla="*/ 1143888 h 1272184"/>
              <a:gd name="connsiteX10" fmla="*/ 1423083 w 2846166"/>
              <a:gd name="connsiteY10" fmla="*/ 0 h 1272184"/>
            </a:gdLst>
            <a:ahLst/>
            <a:cxnLst/>
            <a:rect l="l" t="t" r="r" b="b"/>
            <a:pathLst>
              <a:path w="2846166" h="1272184">
                <a:moveTo>
                  <a:pt x="1423083" y="0"/>
                </a:moveTo>
                <a:cubicBezTo>
                  <a:pt x="2115390" y="0"/>
                  <a:pt x="2693000" y="491072"/>
                  <a:pt x="2826586" y="1143888"/>
                </a:cubicBezTo>
                <a:lnTo>
                  <a:pt x="2846166" y="1272184"/>
                </a:lnTo>
                <a:lnTo>
                  <a:pt x="1823820" y="1272184"/>
                </a:lnTo>
                <a:lnTo>
                  <a:pt x="1821388" y="1264347"/>
                </a:lnTo>
                <a:cubicBezTo>
                  <a:pt x="1755765" y="1109197"/>
                  <a:pt x="1602137" y="1000333"/>
                  <a:pt x="1423083" y="1000333"/>
                </a:cubicBezTo>
                <a:cubicBezTo>
                  <a:pt x="1244029" y="1000333"/>
                  <a:pt x="1090401" y="1109197"/>
                  <a:pt x="1024778" y="1264347"/>
                </a:cubicBezTo>
                <a:lnTo>
                  <a:pt x="1022346" y="1272184"/>
                </a:lnTo>
                <a:lnTo>
                  <a:pt x="0" y="1272184"/>
                </a:lnTo>
                <a:lnTo>
                  <a:pt x="19580" y="1143888"/>
                </a:lnTo>
                <a:cubicBezTo>
                  <a:pt x="153166" y="491072"/>
                  <a:pt x="730776" y="0"/>
                  <a:pt x="1423083" y="0"/>
                </a:cubicBezTo>
                <a:close/>
              </a:path>
            </a:pathLst>
          </a:custGeom>
          <a:gradFill>
            <a:gsLst>
              <a:gs pos="1000">
                <a:schemeClr val="accent2"/>
              </a:gs>
              <a:gs pos="100000">
                <a:schemeClr val="accent2">
                  <a:lumMod val="75000"/>
                </a:schemeClr>
              </a:gs>
            </a:gsLst>
            <a:lin ang="2700000" scaled="0"/>
          </a:gradFill>
          <a:ln w="12700" cap="flat">
            <a:noFill/>
            <a:miter/>
          </a:ln>
          <a:effectLst>
            <a:outerShdw blurRad="101600" dist="63500" dir="5400000" algn="t" rotWithShape="0">
              <a:schemeClr val="accent2"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8589" y="1117774"/>
            <a:ext cx="9021153" cy="113998"/>
          </a:xfrm>
          <a:custGeom>
            <a:avLst/>
            <a:gdLst>
              <a:gd name="connsiteX0" fmla="*/ 1224703 w 9021153"/>
              <a:gd name="connsiteY0" fmla="*/ 5998 h 113998"/>
              <a:gd name="connsiteX1" fmla="*/ 1278703 w 9021153"/>
              <a:gd name="connsiteY1" fmla="*/ 5998 h 113998"/>
              <a:gd name="connsiteX2" fmla="*/ 1332703 w 9021153"/>
              <a:gd name="connsiteY2" fmla="*/ 59998 h 113998"/>
              <a:gd name="connsiteX3" fmla="*/ 1278703 w 9021153"/>
              <a:gd name="connsiteY3" fmla="*/ 113998 h 113998"/>
              <a:gd name="connsiteX4" fmla="*/ 1224703 w 9021153"/>
              <a:gd name="connsiteY4" fmla="*/ 113998 h 113998"/>
              <a:gd name="connsiteX5" fmla="*/ 1278703 w 9021153"/>
              <a:gd name="connsiteY5" fmla="*/ 59998 h 113998"/>
              <a:gd name="connsiteX6" fmla="*/ 1088058 w 9021153"/>
              <a:gd name="connsiteY6" fmla="*/ 5998 h 113998"/>
              <a:gd name="connsiteX7" fmla="*/ 1142058 w 9021153"/>
              <a:gd name="connsiteY7" fmla="*/ 5998 h 113998"/>
              <a:gd name="connsiteX8" fmla="*/ 1196058 w 9021153"/>
              <a:gd name="connsiteY8" fmla="*/ 59998 h 113998"/>
              <a:gd name="connsiteX9" fmla="*/ 1142058 w 9021153"/>
              <a:gd name="connsiteY9" fmla="*/ 113998 h 113998"/>
              <a:gd name="connsiteX10" fmla="*/ 1088058 w 9021153"/>
              <a:gd name="connsiteY10" fmla="*/ 113998 h 113998"/>
              <a:gd name="connsiteX11" fmla="*/ 1142058 w 9021153"/>
              <a:gd name="connsiteY11" fmla="*/ 59998 h 113998"/>
              <a:gd name="connsiteX12" fmla="*/ 951413 w 9021153"/>
              <a:gd name="connsiteY12" fmla="*/ 5998 h 113998"/>
              <a:gd name="connsiteX13" fmla="*/ 1005413 w 9021153"/>
              <a:gd name="connsiteY13" fmla="*/ 5998 h 113998"/>
              <a:gd name="connsiteX14" fmla="*/ 1059413 w 9021153"/>
              <a:gd name="connsiteY14" fmla="*/ 59998 h 113998"/>
              <a:gd name="connsiteX15" fmla="*/ 1005413 w 9021153"/>
              <a:gd name="connsiteY15" fmla="*/ 113998 h 113998"/>
              <a:gd name="connsiteX16" fmla="*/ 951413 w 9021153"/>
              <a:gd name="connsiteY16" fmla="*/ 113998 h 113998"/>
              <a:gd name="connsiteX17" fmla="*/ 1005413 w 9021153"/>
              <a:gd name="connsiteY17" fmla="*/ 59998 h 113998"/>
              <a:gd name="connsiteX18" fmla="*/ 814768 w 9021153"/>
              <a:gd name="connsiteY18" fmla="*/ 5998 h 113998"/>
              <a:gd name="connsiteX19" fmla="*/ 868768 w 9021153"/>
              <a:gd name="connsiteY19" fmla="*/ 5998 h 113998"/>
              <a:gd name="connsiteX20" fmla="*/ 922768 w 9021153"/>
              <a:gd name="connsiteY20" fmla="*/ 59998 h 113998"/>
              <a:gd name="connsiteX21" fmla="*/ 868768 w 9021153"/>
              <a:gd name="connsiteY21" fmla="*/ 113998 h 113998"/>
              <a:gd name="connsiteX22" fmla="*/ 814768 w 9021153"/>
              <a:gd name="connsiteY22" fmla="*/ 113998 h 113998"/>
              <a:gd name="connsiteX23" fmla="*/ 868768 w 9021153"/>
              <a:gd name="connsiteY23" fmla="*/ 59998 h 113998"/>
              <a:gd name="connsiteX24" fmla="*/ 678123 w 9021153"/>
              <a:gd name="connsiteY24" fmla="*/ 5998 h 113998"/>
              <a:gd name="connsiteX25" fmla="*/ 732123 w 9021153"/>
              <a:gd name="connsiteY25" fmla="*/ 5998 h 113998"/>
              <a:gd name="connsiteX26" fmla="*/ 786123 w 9021153"/>
              <a:gd name="connsiteY26" fmla="*/ 59998 h 113998"/>
              <a:gd name="connsiteX27" fmla="*/ 732123 w 9021153"/>
              <a:gd name="connsiteY27" fmla="*/ 113998 h 113998"/>
              <a:gd name="connsiteX28" fmla="*/ 678123 w 9021153"/>
              <a:gd name="connsiteY28" fmla="*/ 113998 h 113998"/>
              <a:gd name="connsiteX29" fmla="*/ 732123 w 9021153"/>
              <a:gd name="connsiteY29" fmla="*/ 59998 h 113998"/>
              <a:gd name="connsiteX30" fmla="*/ 546584 w 9021153"/>
              <a:gd name="connsiteY30" fmla="*/ 5998 h 113998"/>
              <a:gd name="connsiteX31" fmla="*/ 600584 w 9021153"/>
              <a:gd name="connsiteY31" fmla="*/ 5998 h 113998"/>
              <a:gd name="connsiteX32" fmla="*/ 654584 w 9021153"/>
              <a:gd name="connsiteY32" fmla="*/ 59998 h 113998"/>
              <a:gd name="connsiteX33" fmla="*/ 600584 w 9021153"/>
              <a:gd name="connsiteY33" fmla="*/ 113998 h 113998"/>
              <a:gd name="connsiteX34" fmla="*/ 546584 w 9021153"/>
              <a:gd name="connsiteY34" fmla="*/ 113998 h 113998"/>
              <a:gd name="connsiteX35" fmla="*/ 600584 w 9021153"/>
              <a:gd name="connsiteY35" fmla="*/ 59998 h 113998"/>
              <a:gd name="connsiteX36" fmla="*/ 409934 w 9021153"/>
              <a:gd name="connsiteY36" fmla="*/ 5998 h 113998"/>
              <a:gd name="connsiteX37" fmla="*/ 463934 w 9021153"/>
              <a:gd name="connsiteY37" fmla="*/ 5998 h 113998"/>
              <a:gd name="connsiteX38" fmla="*/ 517934 w 9021153"/>
              <a:gd name="connsiteY38" fmla="*/ 59998 h 113998"/>
              <a:gd name="connsiteX39" fmla="*/ 463934 w 9021153"/>
              <a:gd name="connsiteY39" fmla="*/ 113998 h 113998"/>
              <a:gd name="connsiteX40" fmla="*/ 409934 w 9021153"/>
              <a:gd name="connsiteY40" fmla="*/ 113998 h 113998"/>
              <a:gd name="connsiteX41" fmla="*/ 463934 w 9021153"/>
              <a:gd name="connsiteY41" fmla="*/ 59998 h 113998"/>
              <a:gd name="connsiteX42" fmla="*/ 273289 w 9021153"/>
              <a:gd name="connsiteY42" fmla="*/ 5998 h 113998"/>
              <a:gd name="connsiteX43" fmla="*/ 327289 w 9021153"/>
              <a:gd name="connsiteY43" fmla="*/ 5998 h 113998"/>
              <a:gd name="connsiteX44" fmla="*/ 381289 w 9021153"/>
              <a:gd name="connsiteY44" fmla="*/ 59998 h 113998"/>
              <a:gd name="connsiteX45" fmla="*/ 327289 w 9021153"/>
              <a:gd name="connsiteY45" fmla="*/ 113998 h 113998"/>
              <a:gd name="connsiteX46" fmla="*/ 273289 w 9021153"/>
              <a:gd name="connsiteY46" fmla="*/ 113998 h 113998"/>
              <a:gd name="connsiteX47" fmla="*/ 327289 w 9021153"/>
              <a:gd name="connsiteY47" fmla="*/ 59998 h 113998"/>
              <a:gd name="connsiteX48" fmla="*/ 136644 w 9021153"/>
              <a:gd name="connsiteY48" fmla="*/ 5998 h 113998"/>
              <a:gd name="connsiteX49" fmla="*/ 190644 w 9021153"/>
              <a:gd name="connsiteY49" fmla="*/ 5998 h 113998"/>
              <a:gd name="connsiteX50" fmla="*/ 244644 w 9021153"/>
              <a:gd name="connsiteY50" fmla="*/ 59998 h 113998"/>
              <a:gd name="connsiteX51" fmla="*/ 190644 w 9021153"/>
              <a:gd name="connsiteY51" fmla="*/ 113998 h 113998"/>
              <a:gd name="connsiteX52" fmla="*/ 136644 w 9021153"/>
              <a:gd name="connsiteY52" fmla="*/ 113998 h 113998"/>
              <a:gd name="connsiteX53" fmla="*/ 190644 w 9021153"/>
              <a:gd name="connsiteY53" fmla="*/ 59998 h 113998"/>
              <a:gd name="connsiteX54" fmla="*/ 0 w 9021153"/>
              <a:gd name="connsiteY54" fmla="*/ 5998 h 113998"/>
              <a:gd name="connsiteX55" fmla="*/ 54000 w 9021153"/>
              <a:gd name="connsiteY55" fmla="*/ 5998 h 113998"/>
              <a:gd name="connsiteX56" fmla="*/ 108000 w 9021153"/>
              <a:gd name="connsiteY56" fmla="*/ 59998 h 113998"/>
              <a:gd name="connsiteX57" fmla="*/ 54000 w 9021153"/>
              <a:gd name="connsiteY57" fmla="*/ 113998 h 113998"/>
              <a:gd name="connsiteX58" fmla="*/ 0 w 9021153"/>
              <a:gd name="connsiteY58" fmla="*/ 113998 h 113998"/>
              <a:gd name="connsiteX59" fmla="*/ 54000 w 9021153"/>
              <a:gd name="connsiteY59" fmla="*/ 59998 h 113998"/>
              <a:gd name="connsiteX60" fmla="*/ 8913153 w 9021153"/>
              <a:gd name="connsiteY60" fmla="*/ 0 h 113998"/>
              <a:gd name="connsiteX61" fmla="*/ 8967153 w 9021153"/>
              <a:gd name="connsiteY61" fmla="*/ 0 h 113998"/>
              <a:gd name="connsiteX62" fmla="*/ 9021153 w 9021153"/>
              <a:gd name="connsiteY62" fmla="*/ 54000 h 113998"/>
              <a:gd name="connsiteX63" fmla="*/ 8967153 w 9021153"/>
              <a:gd name="connsiteY63" fmla="*/ 108000 h 113998"/>
              <a:gd name="connsiteX64" fmla="*/ 8913153 w 9021153"/>
              <a:gd name="connsiteY64" fmla="*/ 108000 h 113998"/>
              <a:gd name="connsiteX65" fmla="*/ 8967153 w 9021153"/>
              <a:gd name="connsiteY65" fmla="*/ 54000 h 113998"/>
              <a:gd name="connsiteX66" fmla="*/ 8776508 w 9021153"/>
              <a:gd name="connsiteY66" fmla="*/ 0 h 113998"/>
              <a:gd name="connsiteX67" fmla="*/ 8830508 w 9021153"/>
              <a:gd name="connsiteY67" fmla="*/ 0 h 113998"/>
              <a:gd name="connsiteX68" fmla="*/ 8884508 w 9021153"/>
              <a:gd name="connsiteY68" fmla="*/ 54000 h 113998"/>
              <a:gd name="connsiteX69" fmla="*/ 8830508 w 9021153"/>
              <a:gd name="connsiteY69" fmla="*/ 108000 h 113998"/>
              <a:gd name="connsiteX70" fmla="*/ 8776508 w 9021153"/>
              <a:gd name="connsiteY70" fmla="*/ 108000 h 113998"/>
              <a:gd name="connsiteX71" fmla="*/ 8830508 w 9021153"/>
              <a:gd name="connsiteY71" fmla="*/ 54000 h 113998"/>
              <a:gd name="connsiteX72" fmla="*/ 8639863 w 9021153"/>
              <a:gd name="connsiteY72" fmla="*/ 0 h 113998"/>
              <a:gd name="connsiteX73" fmla="*/ 8693863 w 9021153"/>
              <a:gd name="connsiteY73" fmla="*/ 0 h 113998"/>
              <a:gd name="connsiteX74" fmla="*/ 8747863 w 9021153"/>
              <a:gd name="connsiteY74" fmla="*/ 54000 h 113998"/>
              <a:gd name="connsiteX75" fmla="*/ 8693863 w 9021153"/>
              <a:gd name="connsiteY75" fmla="*/ 108000 h 113998"/>
              <a:gd name="connsiteX76" fmla="*/ 8639863 w 9021153"/>
              <a:gd name="connsiteY76" fmla="*/ 108000 h 113998"/>
              <a:gd name="connsiteX77" fmla="*/ 8693863 w 9021153"/>
              <a:gd name="connsiteY77" fmla="*/ 54000 h 113998"/>
              <a:gd name="connsiteX78" fmla="*/ 8503218 w 9021153"/>
              <a:gd name="connsiteY78" fmla="*/ 0 h 113998"/>
              <a:gd name="connsiteX79" fmla="*/ 8557218 w 9021153"/>
              <a:gd name="connsiteY79" fmla="*/ 0 h 113998"/>
              <a:gd name="connsiteX80" fmla="*/ 8611218 w 9021153"/>
              <a:gd name="connsiteY80" fmla="*/ 54000 h 113998"/>
              <a:gd name="connsiteX81" fmla="*/ 8557218 w 9021153"/>
              <a:gd name="connsiteY81" fmla="*/ 108000 h 113998"/>
              <a:gd name="connsiteX82" fmla="*/ 8503218 w 9021153"/>
              <a:gd name="connsiteY82" fmla="*/ 108000 h 113998"/>
              <a:gd name="connsiteX83" fmla="*/ 8557218 w 9021153"/>
              <a:gd name="connsiteY83" fmla="*/ 54000 h 113998"/>
              <a:gd name="connsiteX84" fmla="*/ 8366573 w 9021153"/>
              <a:gd name="connsiteY84" fmla="*/ 0 h 113998"/>
              <a:gd name="connsiteX85" fmla="*/ 8420573 w 9021153"/>
              <a:gd name="connsiteY85" fmla="*/ 0 h 113998"/>
              <a:gd name="connsiteX86" fmla="*/ 8474573 w 9021153"/>
              <a:gd name="connsiteY86" fmla="*/ 54000 h 113998"/>
              <a:gd name="connsiteX87" fmla="*/ 8420573 w 9021153"/>
              <a:gd name="connsiteY87" fmla="*/ 108000 h 113998"/>
              <a:gd name="connsiteX88" fmla="*/ 8366573 w 9021153"/>
              <a:gd name="connsiteY88" fmla="*/ 108000 h 113998"/>
              <a:gd name="connsiteX89" fmla="*/ 8420573 w 9021153"/>
              <a:gd name="connsiteY89" fmla="*/ 54000 h 113998"/>
              <a:gd name="connsiteX90" fmla="*/ 8229928 w 9021153"/>
              <a:gd name="connsiteY90" fmla="*/ 0 h 113998"/>
              <a:gd name="connsiteX91" fmla="*/ 8283928 w 9021153"/>
              <a:gd name="connsiteY91" fmla="*/ 0 h 113998"/>
              <a:gd name="connsiteX92" fmla="*/ 8337928 w 9021153"/>
              <a:gd name="connsiteY92" fmla="*/ 54000 h 113998"/>
              <a:gd name="connsiteX93" fmla="*/ 8283928 w 9021153"/>
              <a:gd name="connsiteY93" fmla="*/ 108000 h 113998"/>
              <a:gd name="connsiteX94" fmla="*/ 8229928 w 9021153"/>
              <a:gd name="connsiteY94" fmla="*/ 108000 h 113998"/>
              <a:gd name="connsiteX95" fmla="*/ 8283928 w 9021153"/>
              <a:gd name="connsiteY95" fmla="*/ 54000 h 113998"/>
              <a:gd name="connsiteX96" fmla="*/ 8093283 w 9021153"/>
              <a:gd name="connsiteY96" fmla="*/ 0 h 113998"/>
              <a:gd name="connsiteX97" fmla="*/ 8147283 w 9021153"/>
              <a:gd name="connsiteY97" fmla="*/ 0 h 113998"/>
              <a:gd name="connsiteX98" fmla="*/ 8201283 w 9021153"/>
              <a:gd name="connsiteY98" fmla="*/ 54000 h 113998"/>
              <a:gd name="connsiteX99" fmla="*/ 8147283 w 9021153"/>
              <a:gd name="connsiteY99" fmla="*/ 108000 h 113998"/>
              <a:gd name="connsiteX100" fmla="*/ 8093283 w 9021153"/>
              <a:gd name="connsiteY100" fmla="*/ 108000 h 113998"/>
              <a:gd name="connsiteX101" fmla="*/ 8147283 w 9021153"/>
              <a:gd name="connsiteY101" fmla="*/ 54000 h 113998"/>
              <a:gd name="connsiteX102" fmla="*/ 7956638 w 9021153"/>
              <a:gd name="connsiteY102" fmla="*/ 0 h 113998"/>
              <a:gd name="connsiteX103" fmla="*/ 8010638 w 9021153"/>
              <a:gd name="connsiteY103" fmla="*/ 0 h 113998"/>
              <a:gd name="connsiteX104" fmla="*/ 8064638 w 9021153"/>
              <a:gd name="connsiteY104" fmla="*/ 54000 h 113998"/>
              <a:gd name="connsiteX105" fmla="*/ 8010638 w 9021153"/>
              <a:gd name="connsiteY105" fmla="*/ 108000 h 113998"/>
              <a:gd name="connsiteX106" fmla="*/ 7956638 w 9021153"/>
              <a:gd name="connsiteY106" fmla="*/ 108000 h 113998"/>
              <a:gd name="connsiteX107" fmla="*/ 8010638 w 9021153"/>
              <a:gd name="connsiteY107" fmla="*/ 54000 h 113998"/>
              <a:gd name="connsiteX108" fmla="*/ 7819993 w 9021153"/>
              <a:gd name="connsiteY108" fmla="*/ 0 h 113998"/>
              <a:gd name="connsiteX109" fmla="*/ 7873993 w 9021153"/>
              <a:gd name="connsiteY109" fmla="*/ 0 h 113998"/>
              <a:gd name="connsiteX110" fmla="*/ 7927993 w 9021153"/>
              <a:gd name="connsiteY110" fmla="*/ 54000 h 113998"/>
              <a:gd name="connsiteX111" fmla="*/ 7873993 w 9021153"/>
              <a:gd name="connsiteY111" fmla="*/ 108000 h 113998"/>
              <a:gd name="connsiteX112" fmla="*/ 7819993 w 9021153"/>
              <a:gd name="connsiteY112" fmla="*/ 108000 h 113998"/>
              <a:gd name="connsiteX113" fmla="*/ 7873993 w 9021153"/>
              <a:gd name="connsiteY113" fmla="*/ 54000 h 113998"/>
              <a:gd name="connsiteX114" fmla="*/ 7668804 w 9021153"/>
              <a:gd name="connsiteY114" fmla="*/ 0 h 113998"/>
              <a:gd name="connsiteX115" fmla="*/ 7722804 w 9021153"/>
              <a:gd name="connsiteY115" fmla="*/ 0 h 113998"/>
              <a:gd name="connsiteX116" fmla="*/ 7776804 w 9021153"/>
              <a:gd name="connsiteY116" fmla="*/ 54000 h 113998"/>
              <a:gd name="connsiteX117" fmla="*/ 7722804 w 9021153"/>
              <a:gd name="connsiteY117" fmla="*/ 108000 h 113998"/>
              <a:gd name="connsiteX118" fmla="*/ 7668804 w 9021153"/>
              <a:gd name="connsiteY118" fmla="*/ 108000 h 113998"/>
              <a:gd name="connsiteX119" fmla="*/ 7722804 w 9021153"/>
              <a:gd name="connsiteY119" fmla="*/ 54000 h 113998"/>
              <a:gd name="connsiteX120" fmla="*/ 7532159 w 9021153"/>
              <a:gd name="connsiteY120" fmla="*/ 0 h 113998"/>
              <a:gd name="connsiteX121" fmla="*/ 7586159 w 9021153"/>
              <a:gd name="connsiteY121" fmla="*/ 0 h 113998"/>
              <a:gd name="connsiteX122" fmla="*/ 7640159 w 9021153"/>
              <a:gd name="connsiteY122" fmla="*/ 54000 h 113998"/>
              <a:gd name="connsiteX123" fmla="*/ 7586159 w 9021153"/>
              <a:gd name="connsiteY123" fmla="*/ 108000 h 113998"/>
              <a:gd name="connsiteX124" fmla="*/ 7532159 w 9021153"/>
              <a:gd name="connsiteY124" fmla="*/ 108000 h 113998"/>
              <a:gd name="connsiteX125" fmla="*/ 7586159 w 9021153"/>
              <a:gd name="connsiteY125" fmla="*/ 54000 h 113998"/>
              <a:gd name="connsiteX126" fmla="*/ 7395514 w 9021153"/>
              <a:gd name="connsiteY126" fmla="*/ 0 h 113998"/>
              <a:gd name="connsiteX127" fmla="*/ 7449514 w 9021153"/>
              <a:gd name="connsiteY127" fmla="*/ 0 h 113998"/>
              <a:gd name="connsiteX128" fmla="*/ 7503514 w 9021153"/>
              <a:gd name="connsiteY128" fmla="*/ 54000 h 113998"/>
              <a:gd name="connsiteX129" fmla="*/ 7449514 w 9021153"/>
              <a:gd name="connsiteY129" fmla="*/ 108000 h 113998"/>
              <a:gd name="connsiteX130" fmla="*/ 7395514 w 9021153"/>
              <a:gd name="connsiteY130" fmla="*/ 108000 h 113998"/>
              <a:gd name="connsiteX131" fmla="*/ 7449514 w 9021153"/>
              <a:gd name="connsiteY131" fmla="*/ 54000 h 113998"/>
              <a:gd name="connsiteX132" fmla="*/ 7258869 w 9021153"/>
              <a:gd name="connsiteY132" fmla="*/ 0 h 113998"/>
              <a:gd name="connsiteX133" fmla="*/ 7312869 w 9021153"/>
              <a:gd name="connsiteY133" fmla="*/ 0 h 113998"/>
              <a:gd name="connsiteX134" fmla="*/ 7366869 w 9021153"/>
              <a:gd name="connsiteY134" fmla="*/ 54000 h 113998"/>
              <a:gd name="connsiteX135" fmla="*/ 7312869 w 9021153"/>
              <a:gd name="connsiteY135" fmla="*/ 108000 h 113998"/>
              <a:gd name="connsiteX136" fmla="*/ 7258869 w 9021153"/>
              <a:gd name="connsiteY136" fmla="*/ 108000 h 113998"/>
              <a:gd name="connsiteX137" fmla="*/ 7312869 w 9021153"/>
              <a:gd name="connsiteY137" fmla="*/ 54000 h 113998"/>
              <a:gd name="connsiteX138" fmla="*/ 7122224 w 9021153"/>
              <a:gd name="connsiteY138" fmla="*/ 0 h 113998"/>
              <a:gd name="connsiteX139" fmla="*/ 7176224 w 9021153"/>
              <a:gd name="connsiteY139" fmla="*/ 0 h 113998"/>
              <a:gd name="connsiteX140" fmla="*/ 7230224 w 9021153"/>
              <a:gd name="connsiteY140" fmla="*/ 54000 h 113998"/>
              <a:gd name="connsiteX141" fmla="*/ 7176224 w 9021153"/>
              <a:gd name="connsiteY141" fmla="*/ 108000 h 113998"/>
              <a:gd name="connsiteX142" fmla="*/ 7122224 w 9021153"/>
              <a:gd name="connsiteY142" fmla="*/ 108000 h 113998"/>
              <a:gd name="connsiteX143" fmla="*/ 7176224 w 9021153"/>
              <a:gd name="connsiteY143" fmla="*/ 54000 h 113998"/>
              <a:gd name="connsiteX144" fmla="*/ 6985579 w 9021153"/>
              <a:gd name="connsiteY144" fmla="*/ 0 h 113998"/>
              <a:gd name="connsiteX145" fmla="*/ 7039579 w 9021153"/>
              <a:gd name="connsiteY145" fmla="*/ 0 h 113998"/>
              <a:gd name="connsiteX146" fmla="*/ 7093579 w 9021153"/>
              <a:gd name="connsiteY146" fmla="*/ 54000 h 113998"/>
              <a:gd name="connsiteX147" fmla="*/ 7039579 w 9021153"/>
              <a:gd name="connsiteY147" fmla="*/ 108000 h 113998"/>
              <a:gd name="connsiteX148" fmla="*/ 6985579 w 9021153"/>
              <a:gd name="connsiteY148" fmla="*/ 108000 h 113998"/>
              <a:gd name="connsiteX149" fmla="*/ 7039579 w 9021153"/>
              <a:gd name="connsiteY149" fmla="*/ 54000 h 113998"/>
              <a:gd name="connsiteX150" fmla="*/ 6848934 w 9021153"/>
              <a:gd name="connsiteY150" fmla="*/ 0 h 113998"/>
              <a:gd name="connsiteX151" fmla="*/ 6902934 w 9021153"/>
              <a:gd name="connsiteY151" fmla="*/ 0 h 113998"/>
              <a:gd name="connsiteX152" fmla="*/ 6956934 w 9021153"/>
              <a:gd name="connsiteY152" fmla="*/ 54000 h 113998"/>
              <a:gd name="connsiteX153" fmla="*/ 6902934 w 9021153"/>
              <a:gd name="connsiteY153" fmla="*/ 108000 h 113998"/>
              <a:gd name="connsiteX154" fmla="*/ 6848934 w 9021153"/>
              <a:gd name="connsiteY154" fmla="*/ 108000 h 113998"/>
              <a:gd name="connsiteX155" fmla="*/ 6902934 w 9021153"/>
              <a:gd name="connsiteY155" fmla="*/ 54000 h 113998"/>
              <a:gd name="connsiteX156" fmla="*/ 6712289 w 9021153"/>
              <a:gd name="connsiteY156" fmla="*/ 0 h 113998"/>
              <a:gd name="connsiteX157" fmla="*/ 6766289 w 9021153"/>
              <a:gd name="connsiteY157" fmla="*/ 0 h 113998"/>
              <a:gd name="connsiteX158" fmla="*/ 6820289 w 9021153"/>
              <a:gd name="connsiteY158" fmla="*/ 54000 h 113998"/>
              <a:gd name="connsiteX159" fmla="*/ 6766289 w 9021153"/>
              <a:gd name="connsiteY159" fmla="*/ 108000 h 113998"/>
              <a:gd name="connsiteX160" fmla="*/ 6712289 w 9021153"/>
              <a:gd name="connsiteY160" fmla="*/ 108000 h 113998"/>
              <a:gd name="connsiteX161" fmla="*/ 6766289 w 9021153"/>
              <a:gd name="connsiteY161" fmla="*/ 54000 h 113998"/>
              <a:gd name="connsiteX162" fmla="*/ 6575644 w 9021153"/>
              <a:gd name="connsiteY162" fmla="*/ 0 h 113998"/>
              <a:gd name="connsiteX163" fmla="*/ 6629644 w 9021153"/>
              <a:gd name="connsiteY163" fmla="*/ 0 h 113998"/>
              <a:gd name="connsiteX164" fmla="*/ 6683644 w 9021153"/>
              <a:gd name="connsiteY164" fmla="*/ 54000 h 113998"/>
              <a:gd name="connsiteX165" fmla="*/ 6629644 w 9021153"/>
              <a:gd name="connsiteY165" fmla="*/ 108000 h 113998"/>
              <a:gd name="connsiteX166" fmla="*/ 6575644 w 9021153"/>
              <a:gd name="connsiteY166" fmla="*/ 108000 h 113998"/>
              <a:gd name="connsiteX167" fmla="*/ 6629644 w 9021153"/>
              <a:gd name="connsiteY167" fmla="*/ 54000 h 113998"/>
              <a:gd name="connsiteX168" fmla="*/ 6404913 w 9021153"/>
              <a:gd name="connsiteY168" fmla="*/ 0 h 113998"/>
              <a:gd name="connsiteX169" fmla="*/ 6458913 w 9021153"/>
              <a:gd name="connsiteY169" fmla="*/ 0 h 113998"/>
              <a:gd name="connsiteX170" fmla="*/ 6512913 w 9021153"/>
              <a:gd name="connsiteY170" fmla="*/ 54000 h 113998"/>
              <a:gd name="connsiteX171" fmla="*/ 6458913 w 9021153"/>
              <a:gd name="connsiteY171" fmla="*/ 108000 h 113998"/>
              <a:gd name="connsiteX172" fmla="*/ 6404913 w 9021153"/>
              <a:gd name="connsiteY172" fmla="*/ 108000 h 113998"/>
              <a:gd name="connsiteX173" fmla="*/ 6458913 w 9021153"/>
              <a:gd name="connsiteY173" fmla="*/ 54000 h 113998"/>
              <a:gd name="connsiteX174" fmla="*/ 6268268 w 9021153"/>
              <a:gd name="connsiteY174" fmla="*/ 0 h 113998"/>
              <a:gd name="connsiteX175" fmla="*/ 6322268 w 9021153"/>
              <a:gd name="connsiteY175" fmla="*/ 0 h 113998"/>
              <a:gd name="connsiteX176" fmla="*/ 6376268 w 9021153"/>
              <a:gd name="connsiteY176" fmla="*/ 54000 h 113998"/>
              <a:gd name="connsiteX177" fmla="*/ 6322268 w 9021153"/>
              <a:gd name="connsiteY177" fmla="*/ 108000 h 113998"/>
              <a:gd name="connsiteX178" fmla="*/ 6268268 w 9021153"/>
              <a:gd name="connsiteY178" fmla="*/ 108000 h 113998"/>
              <a:gd name="connsiteX179" fmla="*/ 6322268 w 9021153"/>
              <a:gd name="connsiteY179" fmla="*/ 54000 h 113998"/>
              <a:gd name="connsiteX180" fmla="*/ 6131623 w 9021153"/>
              <a:gd name="connsiteY180" fmla="*/ 0 h 113998"/>
              <a:gd name="connsiteX181" fmla="*/ 6185623 w 9021153"/>
              <a:gd name="connsiteY181" fmla="*/ 0 h 113998"/>
              <a:gd name="connsiteX182" fmla="*/ 6239623 w 9021153"/>
              <a:gd name="connsiteY182" fmla="*/ 54000 h 113998"/>
              <a:gd name="connsiteX183" fmla="*/ 6185623 w 9021153"/>
              <a:gd name="connsiteY183" fmla="*/ 108000 h 113998"/>
              <a:gd name="connsiteX184" fmla="*/ 6131623 w 9021153"/>
              <a:gd name="connsiteY184" fmla="*/ 108000 h 113998"/>
              <a:gd name="connsiteX185" fmla="*/ 6185623 w 9021153"/>
              <a:gd name="connsiteY185" fmla="*/ 54000 h 113998"/>
              <a:gd name="connsiteX186" fmla="*/ 5994978 w 9021153"/>
              <a:gd name="connsiteY186" fmla="*/ 0 h 113998"/>
              <a:gd name="connsiteX187" fmla="*/ 6048978 w 9021153"/>
              <a:gd name="connsiteY187" fmla="*/ 0 h 113998"/>
              <a:gd name="connsiteX188" fmla="*/ 6102978 w 9021153"/>
              <a:gd name="connsiteY188" fmla="*/ 54000 h 113998"/>
              <a:gd name="connsiteX189" fmla="*/ 6048978 w 9021153"/>
              <a:gd name="connsiteY189" fmla="*/ 108000 h 113998"/>
              <a:gd name="connsiteX190" fmla="*/ 5994978 w 9021153"/>
              <a:gd name="connsiteY190" fmla="*/ 108000 h 113998"/>
              <a:gd name="connsiteX191" fmla="*/ 6048978 w 9021153"/>
              <a:gd name="connsiteY191" fmla="*/ 54000 h 113998"/>
              <a:gd name="connsiteX192" fmla="*/ 5858333 w 9021153"/>
              <a:gd name="connsiteY192" fmla="*/ 0 h 113998"/>
              <a:gd name="connsiteX193" fmla="*/ 5912333 w 9021153"/>
              <a:gd name="connsiteY193" fmla="*/ 0 h 113998"/>
              <a:gd name="connsiteX194" fmla="*/ 5966333 w 9021153"/>
              <a:gd name="connsiteY194" fmla="*/ 54000 h 113998"/>
              <a:gd name="connsiteX195" fmla="*/ 5912333 w 9021153"/>
              <a:gd name="connsiteY195" fmla="*/ 108000 h 113998"/>
              <a:gd name="connsiteX196" fmla="*/ 5858333 w 9021153"/>
              <a:gd name="connsiteY196" fmla="*/ 108000 h 113998"/>
              <a:gd name="connsiteX197" fmla="*/ 5912333 w 9021153"/>
              <a:gd name="connsiteY197" fmla="*/ 54000 h 113998"/>
              <a:gd name="connsiteX198" fmla="*/ 5721688 w 9021153"/>
              <a:gd name="connsiteY198" fmla="*/ 0 h 113998"/>
              <a:gd name="connsiteX199" fmla="*/ 5775688 w 9021153"/>
              <a:gd name="connsiteY199" fmla="*/ 0 h 113998"/>
              <a:gd name="connsiteX200" fmla="*/ 5829688 w 9021153"/>
              <a:gd name="connsiteY200" fmla="*/ 54000 h 113998"/>
              <a:gd name="connsiteX201" fmla="*/ 5775688 w 9021153"/>
              <a:gd name="connsiteY201" fmla="*/ 108000 h 113998"/>
              <a:gd name="connsiteX202" fmla="*/ 5721688 w 9021153"/>
              <a:gd name="connsiteY202" fmla="*/ 108000 h 113998"/>
              <a:gd name="connsiteX203" fmla="*/ 5775688 w 9021153"/>
              <a:gd name="connsiteY203" fmla="*/ 54000 h 113998"/>
              <a:gd name="connsiteX204" fmla="*/ 5585043 w 9021153"/>
              <a:gd name="connsiteY204" fmla="*/ 0 h 113998"/>
              <a:gd name="connsiteX205" fmla="*/ 5639043 w 9021153"/>
              <a:gd name="connsiteY205" fmla="*/ 0 h 113998"/>
              <a:gd name="connsiteX206" fmla="*/ 5693043 w 9021153"/>
              <a:gd name="connsiteY206" fmla="*/ 54000 h 113998"/>
              <a:gd name="connsiteX207" fmla="*/ 5639043 w 9021153"/>
              <a:gd name="connsiteY207" fmla="*/ 108000 h 113998"/>
              <a:gd name="connsiteX208" fmla="*/ 5585043 w 9021153"/>
              <a:gd name="connsiteY208" fmla="*/ 108000 h 113998"/>
              <a:gd name="connsiteX209" fmla="*/ 5639043 w 9021153"/>
              <a:gd name="connsiteY209" fmla="*/ 54000 h 113998"/>
              <a:gd name="connsiteX210" fmla="*/ 5448398 w 9021153"/>
              <a:gd name="connsiteY210" fmla="*/ 0 h 113998"/>
              <a:gd name="connsiteX211" fmla="*/ 5502398 w 9021153"/>
              <a:gd name="connsiteY211" fmla="*/ 0 h 113998"/>
              <a:gd name="connsiteX212" fmla="*/ 5556398 w 9021153"/>
              <a:gd name="connsiteY212" fmla="*/ 54000 h 113998"/>
              <a:gd name="connsiteX213" fmla="*/ 5502398 w 9021153"/>
              <a:gd name="connsiteY213" fmla="*/ 108000 h 113998"/>
              <a:gd name="connsiteX214" fmla="*/ 5448398 w 9021153"/>
              <a:gd name="connsiteY214" fmla="*/ 108000 h 113998"/>
              <a:gd name="connsiteX215" fmla="*/ 5502398 w 9021153"/>
              <a:gd name="connsiteY215" fmla="*/ 54000 h 113998"/>
              <a:gd name="connsiteX216" fmla="*/ 5311753 w 9021153"/>
              <a:gd name="connsiteY216" fmla="*/ 0 h 113998"/>
              <a:gd name="connsiteX217" fmla="*/ 5365753 w 9021153"/>
              <a:gd name="connsiteY217" fmla="*/ 0 h 113998"/>
              <a:gd name="connsiteX218" fmla="*/ 5419753 w 9021153"/>
              <a:gd name="connsiteY218" fmla="*/ 54000 h 113998"/>
              <a:gd name="connsiteX219" fmla="*/ 5365753 w 9021153"/>
              <a:gd name="connsiteY219" fmla="*/ 108000 h 113998"/>
              <a:gd name="connsiteX220" fmla="*/ 5311753 w 9021153"/>
              <a:gd name="connsiteY220" fmla="*/ 108000 h 113998"/>
              <a:gd name="connsiteX221" fmla="*/ 5365753 w 9021153"/>
              <a:gd name="connsiteY221" fmla="*/ 54000 h 113998"/>
              <a:gd name="connsiteX222" fmla="*/ 5175108 w 9021153"/>
              <a:gd name="connsiteY222" fmla="*/ 0 h 113998"/>
              <a:gd name="connsiteX223" fmla="*/ 5229108 w 9021153"/>
              <a:gd name="connsiteY223" fmla="*/ 0 h 113998"/>
              <a:gd name="connsiteX224" fmla="*/ 5283108 w 9021153"/>
              <a:gd name="connsiteY224" fmla="*/ 54000 h 113998"/>
              <a:gd name="connsiteX225" fmla="*/ 5229108 w 9021153"/>
              <a:gd name="connsiteY225" fmla="*/ 108000 h 113998"/>
              <a:gd name="connsiteX226" fmla="*/ 5175108 w 9021153"/>
              <a:gd name="connsiteY226" fmla="*/ 108000 h 113998"/>
              <a:gd name="connsiteX227" fmla="*/ 5229108 w 9021153"/>
              <a:gd name="connsiteY227" fmla="*/ 54000 h 113998"/>
              <a:gd name="connsiteX228" fmla="*/ 5038463 w 9021153"/>
              <a:gd name="connsiteY228" fmla="*/ 0 h 113998"/>
              <a:gd name="connsiteX229" fmla="*/ 5092463 w 9021153"/>
              <a:gd name="connsiteY229" fmla="*/ 0 h 113998"/>
              <a:gd name="connsiteX230" fmla="*/ 5146463 w 9021153"/>
              <a:gd name="connsiteY230" fmla="*/ 54000 h 113998"/>
              <a:gd name="connsiteX231" fmla="*/ 5092463 w 9021153"/>
              <a:gd name="connsiteY231" fmla="*/ 108000 h 113998"/>
              <a:gd name="connsiteX232" fmla="*/ 5038463 w 9021153"/>
              <a:gd name="connsiteY232" fmla="*/ 108000 h 113998"/>
              <a:gd name="connsiteX233" fmla="*/ 5092463 w 9021153"/>
              <a:gd name="connsiteY233" fmla="*/ 54000 h 113998"/>
              <a:gd name="connsiteX234" fmla="*/ 4901818 w 9021153"/>
              <a:gd name="connsiteY234" fmla="*/ 0 h 113998"/>
              <a:gd name="connsiteX235" fmla="*/ 4955818 w 9021153"/>
              <a:gd name="connsiteY235" fmla="*/ 0 h 113998"/>
              <a:gd name="connsiteX236" fmla="*/ 5009818 w 9021153"/>
              <a:gd name="connsiteY236" fmla="*/ 54000 h 113998"/>
              <a:gd name="connsiteX237" fmla="*/ 4955818 w 9021153"/>
              <a:gd name="connsiteY237" fmla="*/ 108000 h 113998"/>
              <a:gd name="connsiteX238" fmla="*/ 4901818 w 9021153"/>
              <a:gd name="connsiteY238" fmla="*/ 108000 h 113998"/>
              <a:gd name="connsiteX239" fmla="*/ 4955818 w 9021153"/>
              <a:gd name="connsiteY239" fmla="*/ 54000 h 113998"/>
              <a:gd name="connsiteX240" fmla="*/ 4765173 w 9021153"/>
              <a:gd name="connsiteY240" fmla="*/ 0 h 113998"/>
              <a:gd name="connsiteX241" fmla="*/ 4819173 w 9021153"/>
              <a:gd name="connsiteY241" fmla="*/ 0 h 113998"/>
              <a:gd name="connsiteX242" fmla="*/ 4873173 w 9021153"/>
              <a:gd name="connsiteY242" fmla="*/ 54000 h 113998"/>
              <a:gd name="connsiteX243" fmla="*/ 4819173 w 9021153"/>
              <a:gd name="connsiteY243" fmla="*/ 108000 h 113998"/>
              <a:gd name="connsiteX244" fmla="*/ 4765173 w 9021153"/>
              <a:gd name="connsiteY244" fmla="*/ 108000 h 113998"/>
              <a:gd name="connsiteX245" fmla="*/ 4819173 w 9021153"/>
              <a:gd name="connsiteY245" fmla="*/ 54000 h 113998"/>
              <a:gd name="connsiteX246" fmla="*/ 4628528 w 9021153"/>
              <a:gd name="connsiteY246" fmla="*/ 0 h 113998"/>
              <a:gd name="connsiteX247" fmla="*/ 4682528 w 9021153"/>
              <a:gd name="connsiteY247" fmla="*/ 0 h 113998"/>
              <a:gd name="connsiteX248" fmla="*/ 4736528 w 9021153"/>
              <a:gd name="connsiteY248" fmla="*/ 54000 h 113998"/>
              <a:gd name="connsiteX249" fmla="*/ 4682528 w 9021153"/>
              <a:gd name="connsiteY249" fmla="*/ 108000 h 113998"/>
              <a:gd name="connsiteX250" fmla="*/ 4628528 w 9021153"/>
              <a:gd name="connsiteY250" fmla="*/ 108000 h 113998"/>
              <a:gd name="connsiteX251" fmla="*/ 4682528 w 9021153"/>
              <a:gd name="connsiteY251" fmla="*/ 54000 h 113998"/>
              <a:gd name="connsiteX252" fmla="*/ 4491883 w 9021153"/>
              <a:gd name="connsiteY252" fmla="*/ 0 h 113998"/>
              <a:gd name="connsiteX253" fmla="*/ 4545883 w 9021153"/>
              <a:gd name="connsiteY253" fmla="*/ 0 h 113998"/>
              <a:gd name="connsiteX254" fmla="*/ 4599883 w 9021153"/>
              <a:gd name="connsiteY254" fmla="*/ 54000 h 113998"/>
              <a:gd name="connsiteX255" fmla="*/ 4545883 w 9021153"/>
              <a:gd name="connsiteY255" fmla="*/ 108000 h 113998"/>
              <a:gd name="connsiteX256" fmla="*/ 4491883 w 9021153"/>
              <a:gd name="connsiteY256" fmla="*/ 108000 h 113998"/>
              <a:gd name="connsiteX257" fmla="*/ 4545883 w 9021153"/>
              <a:gd name="connsiteY257" fmla="*/ 54000 h 113998"/>
              <a:gd name="connsiteX258" fmla="*/ 4355238 w 9021153"/>
              <a:gd name="connsiteY258" fmla="*/ 0 h 113998"/>
              <a:gd name="connsiteX259" fmla="*/ 4409238 w 9021153"/>
              <a:gd name="connsiteY259" fmla="*/ 0 h 113998"/>
              <a:gd name="connsiteX260" fmla="*/ 4463238 w 9021153"/>
              <a:gd name="connsiteY260" fmla="*/ 54000 h 113998"/>
              <a:gd name="connsiteX261" fmla="*/ 4409238 w 9021153"/>
              <a:gd name="connsiteY261" fmla="*/ 108000 h 113998"/>
              <a:gd name="connsiteX262" fmla="*/ 4355238 w 9021153"/>
              <a:gd name="connsiteY262" fmla="*/ 108000 h 113998"/>
              <a:gd name="connsiteX263" fmla="*/ 4409238 w 9021153"/>
              <a:gd name="connsiteY263" fmla="*/ 54000 h 113998"/>
              <a:gd name="connsiteX264" fmla="*/ 4218593 w 9021153"/>
              <a:gd name="connsiteY264" fmla="*/ 0 h 113998"/>
              <a:gd name="connsiteX265" fmla="*/ 4272593 w 9021153"/>
              <a:gd name="connsiteY265" fmla="*/ 0 h 113998"/>
              <a:gd name="connsiteX266" fmla="*/ 4326593 w 9021153"/>
              <a:gd name="connsiteY266" fmla="*/ 54000 h 113998"/>
              <a:gd name="connsiteX267" fmla="*/ 4272593 w 9021153"/>
              <a:gd name="connsiteY267" fmla="*/ 108000 h 113998"/>
              <a:gd name="connsiteX268" fmla="*/ 4218593 w 9021153"/>
              <a:gd name="connsiteY268" fmla="*/ 108000 h 113998"/>
              <a:gd name="connsiteX269" fmla="*/ 4272593 w 9021153"/>
              <a:gd name="connsiteY269" fmla="*/ 54000 h 113998"/>
              <a:gd name="connsiteX270" fmla="*/ 4107270 w 9021153"/>
              <a:gd name="connsiteY270" fmla="*/ 0 h 113998"/>
              <a:gd name="connsiteX271" fmla="*/ 4161269 w 9021153"/>
              <a:gd name="connsiteY271" fmla="*/ 0 h 113998"/>
              <a:gd name="connsiteX272" fmla="*/ 4215268 w 9021153"/>
              <a:gd name="connsiteY272" fmla="*/ 54000 h 113998"/>
              <a:gd name="connsiteX273" fmla="*/ 4161269 w 9021153"/>
              <a:gd name="connsiteY273" fmla="*/ 108000 h 113998"/>
              <a:gd name="connsiteX274" fmla="*/ 4107270 w 9021153"/>
              <a:gd name="connsiteY274" fmla="*/ 108000 h 113998"/>
              <a:gd name="connsiteX275" fmla="*/ 4161269 w 9021153"/>
              <a:gd name="connsiteY275" fmla="*/ 54000 h 113998"/>
              <a:gd name="connsiteX276" fmla="*/ 3970615 w 9021153"/>
              <a:gd name="connsiteY276" fmla="*/ 0 h 113998"/>
              <a:gd name="connsiteX277" fmla="*/ 4024614 w 9021153"/>
              <a:gd name="connsiteY277" fmla="*/ 0 h 113998"/>
              <a:gd name="connsiteX278" fmla="*/ 4078614 w 9021153"/>
              <a:gd name="connsiteY278" fmla="*/ 54000 h 113998"/>
              <a:gd name="connsiteX279" fmla="*/ 4024614 w 9021153"/>
              <a:gd name="connsiteY279" fmla="*/ 108000 h 113998"/>
              <a:gd name="connsiteX280" fmla="*/ 3970615 w 9021153"/>
              <a:gd name="connsiteY280" fmla="*/ 108000 h 113998"/>
              <a:gd name="connsiteX281" fmla="*/ 4024614 w 9021153"/>
              <a:gd name="connsiteY281" fmla="*/ 54000 h 113998"/>
              <a:gd name="connsiteX282" fmla="*/ 3833969 w 9021153"/>
              <a:gd name="connsiteY282" fmla="*/ 0 h 113998"/>
              <a:gd name="connsiteX283" fmla="*/ 3887969 w 9021153"/>
              <a:gd name="connsiteY283" fmla="*/ 0 h 113998"/>
              <a:gd name="connsiteX284" fmla="*/ 3941969 w 9021153"/>
              <a:gd name="connsiteY284" fmla="*/ 54000 h 113998"/>
              <a:gd name="connsiteX285" fmla="*/ 3887969 w 9021153"/>
              <a:gd name="connsiteY285" fmla="*/ 108000 h 113998"/>
              <a:gd name="connsiteX286" fmla="*/ 3833969 w 9021153"/>
              <a:gd name="connsiteY286" fmla="*/ 108000 h 113998"/>
              <a:gd name="connsiteX287" fmla="*/ 3887969 w 9021153"/>
              <a:gd name="connsiteY287" fmla="*/ 54000 h 113998"/>
              <a:gd name="connsiteX288" fmla="*/ 3697324 w 9021153"/>
              <a:gd name="connsiteY288" fmla="*/ 0 h 113998"/>
              <a:gd name="connsiteX289" fmla="*/ 3751325 w 9021153"/>
              <a:gd name="connsiteY289" fmla="*/ 0 h 113998"/>
              <a:gd name="connsiteX290" fmla="*/ 3805324 w 9021153"/>
              <a:gd name="connsiteY290" fmla="*/ 54000 h 113998"/>
              <a:gd name="connsiteX291" fmla="*/ 3751325 w 9021153"/>
              <a:gd name="connsiteY291" fmla="*/ 108000 h 113998"/>
              <a:gd name="connsiteX292" fmla="*/ 3697324 w 9021153"/>
              <a:gd name="connsiteY292" fmla="*/ 108000 h 113998"/>
              <a:gd name="connsiteX293" fmla="*/ 3751325 w 9021153"/>
              <a:gd name="connsiteY293" fmla="*/ 54000 h 113998"/>
              <a:gd name="connsiteX294" fmla="*/ 3560679 w 9021153"/>
              <a:gd name="connsiteY294" fmla="*/ 0 h 113998"/>
              <a:gd name="connsiteX295" fmla="*/ 3614680 w 9021153"/>
              <a:gd name="connsiteY295" fmla="*/ 0 h 113998"/>
              <a:gd name="connsiteX296" fmla="*/ 3668679 w 9021153"/>
              <a:gd name="connsiteY296" fmla="*/ 54000 h 113998"/>
              <a:gd name="connsiteX297" fmla="*/ 3614680 w 9021153"/>
              <a:gd name="connsiteY297" fmla="*/ 108000 h 113998"/>
              <a:gd name="connsiteX298" fmla="*/ 3560679 w 9021153"/>
              <a:gd name="connsiteY298" fmla="*/ 108000 h 113998"/>
              <a:gd name="connsiteX299" fmla="*/ 3614680 w 9021153"/>
              <a:gd name="connsiteY299" fmla="*/ 54000 h 113998"/>
              <a:gd name="connsiteX300" fmla="*/ 3424035 w 9021153"/>
              <a:gd name="connsiteY300" fmla="*/ 0 h 113998"/>
              <a:gd name="connsiteX301" fmla="*/ 3478035 w 9021153"/>
              <a:gd name="connsiteY301" fmla="*/ 0 h 113998"/>
              <a:gd name="connsiteX302" fmla="*/ 3532035 w 9021153"/>
              <a:gd name="connsiteY302" fmla="*/ 54000 h 113998"/>
              <a:gd name="connsiteX303" fmla="*/ 3478035 w 9021153"/>
              <a:gd name="connsiteY303" fmla="*/ 108000 h 113998"/>
              <a:gd name="connsiteX304" fmla="*/ 3424035 w 9021153"/>
              <a:gd name="connsiteY304" fmla="*/ 108000 h 113998"/>
              <a:gd name="connsiteX305" fmla="*/ 3478035 w 9021153"/>
              <a:gd name="connsiteY305" fmla="*/ 54000 h 113998"/>
              <a:gd name="connsiteX306" fmla="*/ 3287389 w 9021153"/>
              <a:gd name="connsiteY306" fmla="*/ 0 h 113998"/>
              <a:gd name="connsiteX307" fmla="*/ 3341390 w 9021153"/>
              <a:gd name="connsiteY307" fmla="*/ 0 h 113998"/>
              <a:gd name="connsiteX308" fmla="*/ 3395390 w 9021153"/>
              <a:gd name="connsiteY308" fmla="*/ 54000 h 113998"/>
              <a:gd name="connsiteX309" fmla="*/ 3341390 w 9021153"/>
              <a:gd name="connsiteY309" fmla="*/ 108000 h 113998"/>
              <a:gd name="connsiteX310" fmla="*/ 3287389 w 9021153"/>
              <a:gd name="connsiteY310" fmla="*/ 108000 h 113998"/>
              <a:gd name="connsiteX311" fmla="*/ 3341390 w 9021153"/>
              <a:gd name="connsiteY311" fmla="*/ 54000 h 113998"/>
              <a:gd name="connsiteX312" fmla="*/ 3150744 w 9021153"/>
              <a:gd name="connsiteY312" fmla="*/ 0 h 113998"/>
              <a:gd name="connsiteX313" fmla="*/ 3204744 w 9021153"/>
              <a:gd name="connsiteY313" fmla="*/ 0 h 113998"/>
              <a:gd name="connsiteX314" fmla="*/ 3258745 w 9021153"/>
              <a:gd name="connsiteY314" fmla="*/ 54000 h 113998"/>
              <a:gd name="connsiteX315" fmla="*/ 3204744 w 9021153"/>
              <a:gd name="connsiteY315" fmla="*/ 108000 h 113998"/>
              <a:gd name="connsiteX316" fmla="*/ 3150744 w 9021153"/>
              <a:gd name="connsiteY316" fmla="*/ 108000 h 113998"/>
              <a:gd name="connsiteX317" fmla="*/ 3204744 w 9021153"/>
              <a:gd name="connsiteY317" fmla="*/ 54000 h 113998"/>
              <a:gd name="connsiteX318" fmla="*/ 3014099 w 9021153"/>
              <a:gd name="connsiteY318" fmla="*/ 0 h 113998"/>
              <a:gd name="connsiteX319" fmla="*/ 3068101 w 9021153"/>
              <a:gd name="connsiteY319" fmla="*/ 0 h 113998"/>
              <a:gd name="connsiteX320" fmla="*/ 3122099 w 9021153"/>
              <a:gd name="connsiteY320" fmla="*/ 54000 h 113998"/>
              <a:gd name="connsiteX321" fmla="*/ 3068101 w 9021153"/>
              <a:gd name="connsiteY321" fmla="*/ 108000 h 113998"/>
              <a:gd name="connsiteX322" fmla="*/ 3014099 w 9021153"/>
              <a:gd name="connsiteY322" fmla="*/ 108000 h 113998"/>
              <a:gd name="connsiteX323" fmla="*/ 3068101 w 9021153"/>
              <a:gd name="connsiteY323" fmla="*/ 54000 h 113998"/>
              <a:gd name="connsiteX324" fmla="*/ 2877455 w 9021153"/>
              <a:gd name="connsiteY324" fmla="*/ 0 h 113998"/>
              <a:gd name="connsiteX325" fmla="*/ 2931455 w 9021153"/>
              <a:gd name="connsiteY325" fmla="*/ 0 h 113998"/>
              <a:gd name="connsiteX326" fmla="*/ 2985455 w 9021153"/>
              <a:gd name="connsiteY326" fmla="*/ 54000 h 113998"/>
              <a:gd name="connsiteX327" fmla="*/ 2931455 w 9021153"/>
              <a:gd name="connsiteY327" fmla="*/ 108000 h 113998"/>
              <a:gd name="connsiteX328" fmla="*/ 2877455 w 9021153"/>
              <a:gd name="connsiteY328" fmla="*/ 108000 h 113998"/>
              <a:gd name="connsiteX329" fmla="*/ 2931455 w 9021153"/>
              <a:gd name="connsiteY329" fmla="*/ 54000 h 113998"/>
              <a:gd name="connsiteX330" fmla="*/ 2740810 w 9021153"/>
              <a:gd name="connsiteY330" fmla="*/ 0 h 113998"/>
              <a:gd name="connsiteX331" fmla="*/ 2794810 w 9021153"/>
              <a:gd name="connsiteY331" fmla="*/ 0 h 113998"/>
              <a:gd name="connsiteX332" fmla="*/ 2848810 w 9021153"/>
              <a:gd name="connsiteY332" fmla="*/ 54000 h 113998"/>
              <a:gd name="connsiteX333" fmla="*/ 2794810 w 9021153"/>
              <a:gd name="connsiteY333" fmla="*/ 108000 h 113998"/>
              <a:gd name="connsiteX334" fmla="*/ 2740810 w 9021153"/>
              <a:gd name="connsiteY334" fmla="*/ 108000 h 113998"/>
              <a:gd name="connsiteX335" fmla="*/ 2794810 w 9021153"/>
              <a:gd name="connsiteY335" fmla="*/ 54000 h 113998"/>
              <a:gd name="connsiteX336" fmla="*/ 2604165 w 9021153"/>
              <a:gd name="connsiteY336" fmla="*/ 0 h 113998"/>
              <a:gd name="connsiteX337" fmla="*/ 2658164 w 9021153"/>
              <a:gd name="connsiteY337" fmla="*/ 0 h 113998"/>
              <a:gd name="connsiteX338" fmla="*/ 2712164 w 9021153"/>
              <a:gd name="connsiteY338" fmla="*/ 54000 h 113998"/>
              <a:gd name="connsiteX339" fmla="*/ 2658164 w 9021153"/>
              <a:gd name="connsiteY339" fmla="*/ 108000 h 113998"/>
              <a:gd name="connsiteX340" fmla="*/ 2604165 w 9021153"/>
              <a:gd name="connsiteY340" fmla="*/ 108000 h 113998"/>
              <a:gd name="connsiteX341" fmla="*/ 2658164 w 9021153"/>
              <a:gd name="connsiteY341" fmla="*/ 54000 h 113998"/>
              <a:gd name="connsiteX342" fmla="*/ 2467520 w 9021153"/>
              <a:gd name="connsiteY342" fmla="*/ 0 h 113998"/>
              <a:gd name="connsiteX343" fmla="*/ 2521521 w 9021153"/>
              <a:gd name="connsiteY343" fmla="*/ 0 h 113998"/>
              <a:gd name="connsiteX344" fmla="*/ 2575520 w 9021153"/>
              <a:gd name="connsiteY344" fmla="*/ 54000 h 113998"/>
              <a:gd name="connsiteX345" fmla="*/ 2521521 w 9021153"/>
              <a:gd name="connsiteY345" fmla="*/ 108000 h 113998"/>
              <a:gd name="connsiteX346" fmla="*/ 2467520 w 9021153"/>
              <a:gd name="connsiteY346" fmla="*/ 108000 h 113998"/>
              <a:gd name="connsiteX347" fmla="*/ 2521521 w 9021153"/>
              <a:gd name="connsiteY347" fmla="*/ 54000 h 113998"/>
              <a:gd name="connsiteX348" fmla="*/ 2330876 w 9021153"/>
              <a:gd name="connsiteY348" fmla="*/ 0 h 113998"/>
              <a:gd name="connsiteX349" fmla="*/ 2384874 w 9021153"/>
              <a:gd name="connsiteY349" fmla="*/ 0 h 113998"/>
              <a:gd name="connsiteX350" fmla="*/ 2438874 w 9021153"/>
              <a:gd name="connsiteY350" fmla="*/ 54000 h 113998"/>
              <a:gd name="connsiteX351" fmla="*/ 2384874 w 9021153"/>
              <a:gd name="connsiteY351" fmla="*/ 108000 h 113998"/>
              <a:gd name="connsiteX352" fmla="*/ 2330876 w 9021153"/>
              <a:gd name="connsiteY352" fmla="*/ 108000 h 113998"/>
              <a:gd name="connsiteX353" fmla="*/ 2384874 w 9021153"/>
              <a:gd name="connsiteY353" fmla="*/ 54000 h 113998"/>
              <a:gd name="connsiteX354" fmla="*/ 2194229 w 9021153"/>
              <a:gd name="connsiteY354" fmla="*/ 0 h 113998"/>
              <a:gd name="connsiteX355" fmla="*/ 2248230 w 9021153"/>
              <a:gd name="connsiteY355" fmla="*/ 0 h 113998"/>
              <a:gd name="connsiteX356" fmla="*/ 2302230 w 9021153"/>
              <a:gd name="connsiteY356" fmla="*/ 54000 h 113998"/>
              <a:gd name="connsiteX357" fmla="*/ 2248230 w 9021153"/>
              <a:gd name="connsiteY357" fmla="*/ 108000 h 113998"/>
              <a:gd name="connsiteX358" fmla="*/ 2194229 w 9021153"/>
              <a:gd name="connsiteY358" fmla="*/ 108000 h 113998"/>
              <a:gd name="connsiteX359" fmla="*/ 2248230 w 9021153"/>
              <a:gd name="connsiteY359" fmla="*/ 54000 h 113998"/>
              <a:gd name="connsiteX360" fmla="*/ 2057587 w 9021153"/>
              <a:gd name="connsiteY360" fmla="*/ 0 h 113998"/>
              <a:gd name="connsiteX361" fmla="*/ 2111585 w 9021153"/>
              <a:gd name="connsiteY361" fmla="*/ 0 h 113998"/>
              <a:gd name="connsiteX362" fmla="*/ 2165585 w 9021153"/>
              <a:gd name="connsiteY362" fmla="*/ 54000 h 113998"/>
              <a:gd name="connsiteX363" fmla="*/ 2111585 w 9021153"/>
              <a:gd name="connsiteY363" fmla="*/ 108000 h 113998"/>
              <a:gd name="connsiteX364" fmla="*/ 2057587 w 9021153"/>
              <a:gd name="connsiteY364" fmla="*/ 108000 h 113998"/>
              <a:gd name="connsiteX365" fmla="*/ 2111585 w 9021153"/>
              <a:gd name="connsiteY365" fmla="*/ 54000 h 113998"/>
              <a:gd name="connsiteX366" fmla="*/ 1920942 w 9021153"/>
              <a:gd name="connsiteY366" fmla="*/ 0 h 113998"/>
              <a:gd name="connsiteX367" fmla="*/ 1974942 w 9021153"/>
              <a:gd name="connsiteY367" fmla="*/ 0 h 113998"/>
              <a:gd name="connsiteX368" fmla="*/ 2028942 w 9021153"/>
              <a:gd name="connsiteY368" fmla="*/ 54000 h 113998"/>
              <a:gd name="connsiteX369" fmla="*/ 1974942 w 9021153"/>
              <a:gd name="connsiteY369" fmla="*/ 108000 h 113998"/>
              <a:gd name="connsiteX370" fmla="*/ 1920942 w 9021153"/>
              <a:gd name="connsiteY370" fmla="*/ 108000 h 113998"/>
              <a:gd name="connsiteX371" fmla="*/ 1974942 w 9021153"/>
              <a:gd name="connsiteY371" fmla="*/ 54000 h 113998"/>
              <a:gd name="connsiteX372" fmla="*/ 1784297 w 9021153"/>
              <a:gd name="connsiteY372" fmla="*/ 0 h 113998"/>
              <a:gd name="connsiteX373" fmla="*/ 1838297 w 9021153"/>
              <a:gd name="connsiteY373" fmla="*/ 0 h 113998"/>
              <a:gd name="connsiteX374" fmla="*/ 1892297 w 9021153"/>
              <a:gd name="connsiteY374" fmla="*/ 54000 h 113998"/>
              <a:gd name="connsiteX375" fmla="*/ 1838297 w 9021153"/>
              <a:gd name="connsiteY375" fmla="*/ 108000 h 113998"/>
              <a:gd name="connsiteX376" fmla="*/ 1784297 w 9021153"/>
              <a:gd name="connsiteY376" fmla="*/ 108000 h 113998"/>
              <a:gd name="connsiteX377" fmla="*/ 1838297 w 9021153"/>
              <a:gd name="connsiteY377" fmla="*/ 54000 h 113998"/>
              <a:gd name="connsiteX378" fmla="*/ 1647652 w 9021153"/>
              <a:gd name="connsiteY378" fmla="*/ 0 h 113998"/>
              <a:gd name="connsiteX379" fmla="*/ 1701652 w 9021153"/>
              <a:gd name="connsiteY379" fmla="*/ 0 h 113998"/>
              <a:gd name="connsiteX380" fmla="*/ 1755652 w 9021153"/>
              <a:gd name="connsiteY380" fmla="*/ 54000 h 113998"/>
              <a:gd name="connsiteX381" fmla="*/ 1701652 w 9021153"/>
              <a:gd name="connsiteY381" fmla="*/ 108000 h 113998"/>
              <a:gd name="connsiteX382" fmla="*/ 1647652 w 9021153"/>
              <a:gd name="connsiteY382" fmla="*/ 108000 h 113998"/>
              <a:gd name="connsiteX383" fmla="*/ 1701652 w 9021153"/>
              <a:gd name="connsiteY383" fmla="*/ 54000 h 113998"/>
              <a:gd name="connsiteX384" fmla="*/ 1511007 w 9021153"/>
              <a:gd name="connsiteY384" fmla="*/ 0 h 113998"/>
              <a:gd name="connsiteX385" fmla="*/ 1565007 w 9021153"/>
              <a:gd name="connsiteY385" fmla="*/ 0 h 113998"/>
              <a:gd name="connsiteX386" fmla="*/ 1619007 w 9021153"/>
              <a:gd name="connsiteY386" fmla="*/ 54000 h 113998"/>
              <a:gd name="connsiteX387" fmla="*/ 1565007 w 9021153"/>
              <a:gd name="connsiteY387" fmla="*/ 108000 h 113998"/>
              <a:gd name="connsiteX388" fmla="*/ 1511007 w 9021153"/>
              <a:gd name="connsiteY388" fmla="*/ 108000 h 113998"/>
              <a:gd name="connsiteX389" fmla="*/ 1565007 w 9021153"/>
              <a:gd name="connsiteY389" fmla="*/ 54000 h 113998"/>
              <a:gd name="connsiteX390" fmla="*/ 1374362 w 9021153"/>
              <a:gd name="connsiteY390" fmla="*/ 0 h 113998"/>
              <a:gd name="connsiteX391" fmla="*/ 1428362 w 9021153"/>
              <a:gd name="connsiteY391" fmla="*/ 0 h 113998"/>
              <a:gd name="connsiteX392" fmla="*/ 1482362 w 9021153"/>
              <a:gd name="connsiteY392" fmla="*/ 54000 h 113998"/>
              <a:gd name="connsiteX393" fmla="*/ 1428362 w 9021153"/>
              <a:gd name="connsiteY393" fmla="*/ 108000 h 113998"/>
              <a:gd name="connsiteX394" fmla="*/ 1374362 w 9021153"/>
              <a:gd name="connsiteY394" fmla="*/ 108000 h 113998"/>
              <a:gd name="connsiteX395" fmla="*/ 1428362 w 9021153"/>
              <a:gd name="connsiteY395" fmla="*/ 54000 h 113998"/>
            </a:gdLst>
            <a:ahLst/>
            <a:cxnLst/>
            <a:rect l="l" t="t" r="r" b="b"/>
            <a:pathLst>
              <a:path w="9021153" h="113998">
                <a:moveTo>
                  <a:pt x="1224703" y="5998"/>
                </a:moveTo>
                <a:lnTo>
                  <a:pt x="1278703" y="5998"/>
                </a:lnTo>
                <a:lnTo>
                  <a:pt x="1332703" y="59998"/>
                </a:lnTo>
                <a:lnTo>
                  <a:pt x="1278703" y="113998"/>
                </a:lnTo>
                <a:lnTo>
                  <a:pt x="1224703" y="113998"/>
                </a:lnTo>
                <a:lnTo>
                  <a:pt x="1278703" y="59998"/>
                </a:lnTo>
                <a:close/>
                <a:moveTo>
                  <a:pt x="1088058" y="5998"/>
                </a:moveTo>
                <a:lnTo>
                  <a:pt x="1142058" y="5998"/>
                </a:lnTo>
                <a:lnTo>
                  <a:pt x="1196058" y="59998"/>
                </a:lnTo>
                <a:lnTo>
                  <a:pt x="1142058" y="113998"/>
                </a:lnTo>
                <a:lnTo>
                  <a:pt x="1088058" y="113998"/>
                </a:lnTo>
                <a:lnTo>
                  <a:pt x="1142058" y="59998"/>
                </a:lnTo>
                <a:close/>
                <a:moveTo>
                  <a:pt x="951413" y="5998"/>
                </a:moveTo>
                <a:lnTo>
                  <a:pt x="1005413" y="5998"/>
                </a:lnTo>
                <a:lnTo>
                  <a:pt x="1059413" y="59998"/>
                </a:lnTo>
                <a:lnTo>
                  <a:pt x="1005413" y="113998"/>
                </a:lnTo>
                <a:lnTo>
                  <a:pt x="951413" y="113998"/>
                </a:lnTo>
                <a:lnTo>
                  <a:pt x="1005413" y="59998"/>
                </a:lnTo>
                <a:close/>
                <a:moveTo>
                  <a:pt x="814768" y="5998"/>
                </a:moveTo>
                <a:lnTo>
                  <a:pt x="868768" y="5998"/>
                </a:lnTo>
                <a:lnTo>
                  <a:pt x="922768" y="59998"/>
                </a:lnTo>
                <a:lnTo>
                  <a:pt x="868768" y="113998"/>
                </a:lnTo>
                <a:lnTo>
                  <a:pt x="814768" y="113998"/>
                </a:lnTo>
                <a:lnTo>
                  <a:pt x="868768" y="59998"/>
                </a:lnTo>
                <a:close/>
                <a:moveTo>
                  <a:pt x="678123" y="5998"/>
                </a:moveTo>
                <a:lnTo>
                  <a:pt x="732123" y="5998"/>
                </a:lnTo>
                <a:lnTo>
                  <a:pt x="786123" y="59998"/>
                </a:lnTo>
                <a:lnTo>
                  <a:pt x="732123" y="113998"/>
                </a:lnTo>
                <a:lnTo>
                  <a:pt x="678123" y="113998"/>
                </a:lnTo>
                <a:lnTo>
                  <a:pt x="732123" y="59998"/>
                </a:lnTo>
                <a:close/>
                <a:moveTo>
                  <a:pt x="546584" y="5998"/>
                </a:moveTo>
                <a:lnTo>
                  <a:pt x="600584" y="5998"/>
                </a:lnTo>
                <a:lnTo>
                  <a:pt x="654584" y="59998"/>
                </a:lnTo>
                <a:lnTo>
                  <a:pt x="600584" y="113998"/>
                </a:lnTo>
                <a:lnTo>
                  <a:pt x="546584" y="113998"/>
                </a:lnTo>
                <a:lnTo>
                  <a:pt x="600584" y="59998"/>
                </a:lnTo>
                <a:close/>
                <a:moveTo>
                  <a:pt x="409934" y="5998"/>
                </a:moveTo>
                <a:lnTo>
                  <a:pt x="463934" y="5998"/>
                </a:lnTo>
                <a:lnTo>
                  <a:pt x="517934" y="59998"/>
                </a:lnTo>
                <a:lnTo>
                  <a:pt x="463934" y="113998"/>
                </a:lnTo>
                <a:lnTo>
                  <a:pt x="409934" y="113998"/>
                </a:lnTo>
                <a:lnTo>
                  <a:pt x="463934" y="59998"/>
                </a:lnTo>
                <a:close/>
                <a:moveTo>
                  <a:pt x="273289" y="5998"/>
                </a:moveTo>
                <a:lnTo>
                  <a:pt x="327289" y="5998"/>
                </a:lnTo>
                <a:lnTo>
                  <a:pt x="381289" y="59998"/>
                </a:lnTo>
                <a:lnTo>
                  <a:pt x="327289" y="113998"/>
                </a:lnTo>
                <a:lnTo>
                  <a:pt x="273289" y="113998"/>
                </a:lnTo>
                <a:lnTo>
                  <a:pt x="327289" y="59998"/>
                </a:lnTo>
                <a:close/>
                <a:moveTo>
                  <a:pt x="136644" y="5998"/>
                </a:moveTo>
                <a:lnTo>
                  <a:pt x="190644" y="5998"/>
                </a:lnTo>
                <a:lnTo>
                  <a:pt x="244644" y="59998"/>
                </a:lnTo>
                <a:lnTo>
                  <a:pt x="190644" y="113998"/>
                </a:lnTo>
                <a:lnTo>
                  <a:pt x="136644" y="113998"/>
                </a:lnTo>
                <a:lnTo>
                  <a:pt x="190644" y="59998"/>
                </a:lnTo>
                <a:close/>
                <a:moveTo>
                  <a:pt x="0" y="5998"/>
                </a:moveTo>
                <a:lnTo>
                  <a:pt x="54000" y="5998"/>
                </a:lnTo>
                <a:lnTo>
                  <a:pt x="108000" y="59998"/>
                </a:lnTo>
                <a:lnTo>
                  <a:pt x="54000" y="113998"/>
                </a:lnTo>
                <a:lnTo>
                  <a:pt x="0" y="113998"/>
                </a:lnTo>
                <a:lnTo>
                  <a:pt x="54000" y="59998"/>
                </a:lnTo>
                <a:close/>
                <a:moveTo>
                  <a:pt x="8913153" y="0"/>
                </a:moveTo>
                <a:lnTo>
                  <a:pt x="8967153" y="0"/>
                </a:lnTo>
                <a:lnTo>
                  <a:pt x="9021153" y="54000"/>
                </a:lnTo>
                <a:lnTo>
                  <a:pt x="8967153" y="108000"/>
                </a:lnTo>
                <a:lnTo>
                  <a:pt x="8913153" y="108000"/>
                </a:lnTo>
                <a:lnTo>
                  <a:pt x="8967153" y="54000"/>
                </a:lnTo>
                <a:close/>
                <a:moveTo>
                  <a:pt x="8776508" y="0"/>
                </a:moveTo>
                <a:lnTo>
                  <a:pt x="8830508" y="0"/>
                </a:lnTo>
                <a:lnTo>
                  <a:pt x="8884508" y="54000"/>
                </a:lnTo>
                <a:lnTo>
                  <a:pt x="8830508" y="108000"/>
                </a:lnTo>
                <a:lnTo>
                  <a:pt x="8776508" y="108000"/>
                </a:lnTo>
                <a:lnTo>
                  <a:pt x="8830508" y="54000"/>
                </a:lnTo>
                <a:close/>
                <a:moveTo>
                  <a:pt x="8639863" y="0"/>
                </a:moveTo>
                <a:lnTo>
                  <a:pt x="8693863" y="0"/>
                </a:lnTo>
                <a:lnTo>
                  <a:pt x="8747863" y="54000"/>
                </a:lnTo>
                <a:lnTo>
                  <a:pt x="8693863" y="108000"/>
                </a:lnTo>
                <a:lnTo>
                  <a:pt x="8639863" y="108000"/>
                </a:lnTo>
                <a:lnTo>
                  <a:pt x="8693863" y="54000"/>
                </a:lnTo>
                <a:close/>
                <a:moveTo>
                  <a:pt x="8503218" y="0"/>
                </a:moveTo>
                <a:lnTo>
                  <a:pt x="8557218" y="0"/>
                </a:lnTo>
                <a:lnTo>
                  <a:pt x="8611218" y="54000"/>
                </a:lnTo>
                <a:lnTo>
                  <a:pt x="8557218" y="108000"/>
                </a:lnTo>
                <a:lnTo>
                  <a:pt x="8503218" y="108000"/>
                </a:lnTo>
                <a:lnTo>
                  <a:pt x="8557218" y="54000"/>
                </a:lnTo>
                <a:close/>
                <a:moveTo>
                  <a:pt x="8366573" y="0"/>
                </a:moveTo>
                <a:lnTo>
                  <a:pt x="8420573" y="0"/>
                </a:lnTo>
                <a:lnTo>
                  <a:pt x="8474573" y="54000"/>
                </a:lnTo>
                <a:lnTo>
                  <a:pt x="8420573" y="108000"/>
                </a:lnTo>
                <a:lnTo>
                  <a:pt x="8366573" y="108000"/>
                </a:lnTo>
                <a:lnTo>
                  <a:pt x="8420573" y="54000"/>
                </a:lnTo>
                <a:close/>
                <a:moveTo>
                  <a:pt x="8229928" y="0"/>
                </a:moveTo>
                <a:lnTo>
                  <a:pt x="8283928" y="0"/>
                </a:lnTo>
                <a:lnTo>
                  <a:pt x="8337928" y="54000"/>
                </a:lnTo>
                <a:lnTo>
                  <a:pt x="8283928" y="108000"/>
                </a:lnTo>
                <a:lnTo>
                  <a:pt x="8229928" y="108000"/>
                </a:lnTo>
                <a:lnTo>
                  <a:pt x="8283928" y="54000"/>
                </a:lnTo>
                <a:close/>
                <a:moveTo>
                  <a:pt x="8093283" y="0"/>
                </a:moveTo>
                <a:lnTo>
                  <a:pt x="8147283" y="0"/>
                </a:lnTo>
                <a:lnTo>
                  <a:pt x="8201283" y="54000"/>
                </a:lnTo>
                <a:lnTo>
                  <a:pt x="8147283" y="108000"/>
                </a:lnTo>
                <a:lnTo>
                  <a:pt x="8093283" y="108000"/>
                </a:lnTo>
                <a:lnTo>
                  <a:pt x="8147283" y="54000"/>
                </a:lnTo>
                <a:close/>
                <a:moveTo>
                  <a:pt x="7956638" y="0"/>
                </a:moveTo>
                <a:lnTo>
                  <a:pt x="8010638" y="0"/>
                </a:lnTo>
                <a:lnTo>
                  <a:pt x="8064638" y="54000"/>
                </a:lnTo>
                <a:lnTo>
                  <a:pt x="8010638" y="108000"/>
                </a:lnTo>
                <a:lnTo>
                  <a:pt x="7956638" y="108000"/>
                </a:lnTo>
                <a:lnTo>
                  <a:pt x="8010638" y="54000"/>
                </a:lnTo>
                <a:close/>
                <a:moveTo>
                  <a:pt x="7819993" y="0"/>
                </a:moveTo>
                <a:lnTo>
                  <a:pt x="7873993" y="0"/>
                </a:lnTo>
                <a:lnTo>
                  <a:pt x="7927993" y="54000"/>
                </a:lnTo>
                <a:lnTo>
                  <a:pt x="7873993" y="108000"/>
                </a:lnTo>
                <a:lnTo>
                  <a:pt x="7819993" y="108000"/>
                </a:lnTo>
                <a:lnTo>
                  <a:pt x="7873993" y="54000"/>
                </a:lnTo>
                <a:close/>
                <a:moveTo>
                  <a:pt x="7668804" y="0"/>
                </a:moveTo>
                <a:lnTo>
                  <a:pt x="7722804" y="0"/>
                </a:lnTo>
                <a:lnTo>
                  <a:pt x="7776804" y="54000"/>
                </a:lnTo>
                <a:lnTo>
                  <a:pt x="7722804" y="108000"/>
                </a:lnTo>
                <a:lnTo>
                  <a:pt x="7668804" y="108000"/>
                </a:lnTo>
                <a:lnTo>
                  <a:pt x="7722804" y="54000"/>
                </a:lnTo>
                <a:close/>
                <a:moveTo>
                  <a:pt x="7532159" y="0"/>
                </a:moveTo>
                <a:lnTo>
                  <a:pt x="7586159" y="0"/>
                </a:lnTo>
                <a:lnTo>
                  <a:pt x="7640159" y="54000"/>
                </a:lnTo>
                <a:lnTo>
                  <a:pt x="7586159" y="108000"/>
                </a:lnTo>
                <a:lnTo>
                  <a:pt x="7532159" y="108000"/>
                </a:lnTo>
                <a:lnTo>
                  <a:pt x="7586159" y="54000"/>
                </a:lnTo>
                <a:close/>
                <a:moveTo>
                  <a:pt x="7395514" y="0"/>
                </a:moveTo>
                <a:lnTo>
                  <a:pt x="7449514" y="0"/>
                </a:lnTo>
                <a:lnTo>
                  <a:pt x="7503514" y="54000"/>
                </a:lnTo>
                <a:lnTo>
                  <a:pt x="7449514" y="108000"/>
                </a:lnTo>
                <a:lnTo>
                  <a:pt x="7395514" y="108000"/>
                </a:lnTo>
                <a:lnTo>
                  <a:pt x="7449514" y="54000"/>
                </a:lnTo>
                <a:close/>
                <a:moveTo>
                  <a:pt x="7258869" y="0"/>
                </a:moveTo>
                <a:lnTo>
                  <a:pt x="7312869" y="0"/>
                </a:lnTo>
                <a:lnTo>
                  <a:pt x="7366869" y="54000"/>
                </a:lnTo>
                <a:lnTo>
                  <a:pt x="7312869" y="108000"/>
                </a:lnTo>
                <a:lnTo>
                  <a:pt x="7258869" y="108000"/>
                </a:lnTo>
                <a:lnTo>
                  <a:pt x="7312869" y="54000"/>
                </a:lnTo>
                <a:close/>
                <a:moveTo>
                  <a:pt x="7122224" y="0"/>
                </a:moveTo>
                <a:lnTo>
                  <a:pt x="7176224" y="0"/>
                </a:lnTo>
                <a:lnTo>
                  <a:pt x="7230224" y="54000"/>
                </a:lnTo>
                <a:lnTo>
                  <a:pt x="7176224" y="108000"/>
                </a:lnTo>
                <a:lnTo>
                  <a:pt x="7122224" y="108000"/>
                </a:lnTo>
                <a:lnTo>
                  <a:pt x="7176224" y="54000"/>
                </a:lnTo>
                <a:close/>
                <a:moveTo>
                  <a:pt x="6985579" y="0"/>
                </a:moveTo>
                <a:lnTo>
                  <a:pt x="7039579" y="0"/>
                </a:lnTo>
                <a:lnTo>
                  <a:pt x="7093579" y="54000"/>
                </a:lnTo>
                <a:lnTo>
                  <a:pt x="7039579" y="108000"/>
                </a:lnTo>
                <a:lnTo>
                  <a:pt x="6985579" y="108000"/>
                </a:lnTo>
                <a:lnTo>
                  <a:pt x="7039579" y="54000"/>
                </a:lnTo>
                <a:close/>
                <a:moveTo>
                  <a:pt x="6848934" y="0"/>
                </a:moveTo>
                <a:lnTo>
                  <a:pt x="6902934" y="0"/>
                </a:lnTo>
                <a:lnTo>
                  <a:pt x="6956934" y="54000"/>
                </a:lnTo>
                <a:lnTo>
                  <a:pt x="6902934" y="108000"/>
                </a:lnTo>
                <a:lnTo>
                  <a:pt x="6848934" y="108000"/>
                </a:lnTo>
                <a:lnTo>
                  <a:pt x="6902934" y="54000"/>
                </a:lnTo>
                <a:close/>
                <a:moveTo>
                  <a:pt x="6712289" y="0"/>
                </a:moveTo>
                <a:lnTo>
                  <a:pt x="6766289" y="0"/>
                </a:lnTo>
                <a:lnTo>
                  <a:pt x="6820289" y="54000"/>
                </a:lnTo>
                <a:lnTo>
                  <a:pt x="6766289" y="108000"/>
                </a:lnTo>
                <a:lnTo>
                  <a:pt x="6712289" y="108000"/>
                </a:lnTo>
                <a:lnTo>
                  <a:pt x="6766289" y="54000"/>
                </a:lnTo>
                <a:close/>
                <a:moveTo>
                  <a:pt x="6575644" y="0"/>
                </a:moveTo>
                <a:lnTo>
                  <a:pt x="6629644" y="0"/>
                </a:lnTo>
                <a:lnTo>
                  <a:pt x="6683644" y="54000"/>
                </a:lnTo>
                <a:lnTo>
                  <a:pt x="6629644" y="108000"/>
                </a:lnTo>
                <a:lnTo>
                  <a:pt x="6575644" y="108000"/>
                </a:lnTo>
                <a:lnTo>
                  <a:pt x="6629644" y="54000"/>
                </a:lnTo>
                <a:close/>
                <a:moveTo>
                  <a:pt x="6404913" y="0"/>
                </a:moveTo>
                <a:lnTo>
                  <a:pt x="6458913" y="0"/>
                </a:lnTo>
                <a:lnTo>
                  <a:pt x="6512913" y="54000"/>
                </a:lnTo>
                <a:lnTo>
                  <a:pt x="6458913" y="108000"/>
                </a:lnTo>
                <a:lnTo>
                  <a:pt x="6404913" y="108000"/>
                </a:lnTo>
                <a:lnTo>
                  <a:pt x="6458913" y="54000"/>
                </a:lnTo>
                <a:close/>
                <a:moveTo>
                  <a:pt x="6268268" y="0"/>
                </a:moveTo>
                <a:lnTo>
                  <a:pt x="6322268" y="0"/>
                </a:lnTo>
                <a:lnTo>
                  <a:pt x="6376268" y="54000"/>
                </a:lnTo>
                <a:lnTo>
                  <a:pt x="6322268" y="108000"/>
                </a:lnTo>
                <a:lnTo>
                  <a:pt x="6268268" y="108000"/>
                </a:lnTo>
                <a:lnTo>
                  <a:pt x="6322268" y="54000"/>
                </a:lnTo>
                <a:close/>
                <a:moveTo>
                  <a:pt x="6131623" y="0"/>
                </a:moveTo>
                <a:lnTo>
                  <a:pt x="6185623" y="0"/>
                </a:lnTo>
                <a:lnTo>
                  <a:pt x="6239623" y="54000"/>
                </a:lnTo>
                <a:lnTo>
                  <a:pt x="6185623" y="108000"/>
                </a:lnTo>
                <a:lnTo>
                  <a:pt x="6131623" y="108000"/>
                </a:lnTo>
                <a:lnTo>
                  <a:pt x="6185623" y="54000"/>
                </a:lnTo>
                <a:close/>
                <a:moveTo>
                  <a:pt x="5994978" y="0"/>
                </a:moveTo>
                <a:lnTo>
                  <a:pt x="6048978" y="0"/>
                </a:lnTo>
                <a:lnTo>
                  <a:pt x="6102978" y="54000"/>
                </a:lnTo>
                <a:lnTo>
                  <a:pt x="6048978" y="108000"/>
                </a:lnTo>
                <a:lnTo>
                  <a:pt x="5994978" y="108000"/>
                </a:lnTo>
                <a:lnTo>
                  <a:pt x="6048978" y="54000"/>
                </a:lnTo>
                <a:close/>
                <a:moveTo>
                  <a:pt x="5858333" y="0"/>
                </a:moveTo>
                <a:lnTo>
                  <a:pt x="5912333" y="0"/>
                </a:lnTo>
                <a:lnTo>
                  <a:pt x="5966333" y="54000"/>
                </a:lnTo>
                <a:lnTo>
                  <a:pt x="5912333" y="108000"/>
                </a:lnTo>
                <a:lnTo>
                  <a:pt x="5858333" y="108000"/>
                </a:lnTo>
                <a:lnTo>
                  <a:pt x="5912333" y="54000"/>
                </a:lnTo>
                <a:close/>
                <a:moveTo>
                  <a:pt x="5721688" y="0"/>
                </a:moveTo>
                <a:lnTo>
                  <a:pt x="5775688" y="0"/>
                </a:lnTo>
                <a:lnTo>
                  <a:pt x="5829688" y="54000"/>
                </a:lnTo>
                <a:lnTo>
                  <a:pt x="5775688" y="108000"/>
                </a:lnTo>
                <a:lnTo>
                  <a:pt x="5721688" y="108000"/>
                </a:lnTo>
                <a:lnTo>
                  <a:pt x="5775688" y="54000"/>
                </a:lnTo>
                <a:close/>
                <a:moveTo>
                  <a:pt x="5585043" y="0"/>
                </a:moveTo>
                <a:lnTo>
                  <a:pt x="5639043" y="0"/>
                </a:lnTo>
                <a:lnTo>
                  <a:pt x="5693043" y="54000"/>
                </a:lnTo>
                <a:lnTo>
                  <a:pt x="5639043" y="108000"/>
                </a:lnTo>
                <a:lnTo>
                  <a:pt x="5585043" y="108000"/>
                </a:lnTo>
                <a:lnTo>
                  <a:pt x="5639043" y="54000"/>
                </a:lnTo>
                <a:close/>
                <a:moveTo>
                  <a:pt x="5448398" y="0"/>
                </a:moveTo>
                <a:lnTo>
                  <a:pt x="5502398" y="0"/>
                </a:lnTo>
                <a:lnTo>
                  <a:pt x="5556398" y="54000"/>
                </a:lnTo>
                <a:lnTo>
                  <a:pt x="5502398" y="108000"/>
                </a:lnTo>
                <a:lnTo>
                  <a:pt x="5448398" y="108000"/>
                </a:lnTo>
                <a:lnTo>
                  <a:pt x="5502398" y="54000"/>
                </a:lnTo>
                <a:close/>
                <a:moveTo>
                  <a:pt x="5311753" y="0"/>
                </a:moveTo>
                <a:lnTo>
                  <a:pt x="5365753" y="0"/>
                </a:lnTo>
                <a:lnTo>
                  <a:pt x="5419753" y="54000"/>
                </a:lnTo>
                <a:lnTo>
                  <a:pt x="5365753" y="108000"/>
                </a:lnTo>
                <a:lnTo>
                  <a:pt x="5311753" y="108000"/>
                </a:lnTo>
                <a:lnTo>
                  <a:pt x="5365753" y="54000"/>
                </a:lnTo>
                <a:close/>
                <a:moveTo>
                  <a:pt x="5175108" y="0"/>
                </a:moveTo>
                <a:lnTo>
                  <a:pt x="5229108" y="0"/>
                </a:lnTo>
                <a:lnTo>
                  <a:pt x="5283108" y="54000"/>
                </a:lnTo>
                <a:lnTo>
                  <a:pt x="5229108" y="108000"/>
                </a:lnTo>
                <a:lnTo>
                  <a:pt x="5175108" y="108000"/>
                </a:lnTo>
                <a:lnTo>
                  <a:pt x="5229108" y="54000"/>
                </a:lnTo>
                <a:close/>
                <a:moveTo>
                  <a:pt x="5038463" y="0"/>
                </a:moveTo>
                <a:lnTo>
                  <a:pt x="5092463" y="0"/>
                </a:lnTo>
                <a:lnTo>
                  <a:pt x="5146463" y="54000"/>
                </a:lnTo>
                <a:lnTo>
                  <a:pt x="5092463" y="108000"/>
                </a:lnTo>
                <a:lnTo>
                  <a:pt x="5038463" y="108000"/>
                </a:lnTo>
                <a:lnTo>
                  <a:pt x="5092463" y="54000"/>
                </a:lnTo>
                <a:close/>
                <a:moveTo>
                  <a:pt x="4901818" y="0"/>
                </a:moveTo>
                <a:lnTo>
                  <a:pt x="4955818" y="0"/>
                </a:lnTo>
                <a:lnTo>
                  <a:pt x="5009818" y="54000"/>
                </a:lnTo>
                <a:lnTo>
                  <a:pt x="4955818" y="108000"/>
                </a:lnTo>
                <a:lnTo>
                  <a:pt x="4901818" y="108000"/>
                </a:lnTo>
                <a:lnTo>
                  <a:pt x="4955818" y="54000"/>
                </a:lnTo>
                <a:close/>
                <a:moveTo>
                  <a:pt x="4765173" y="0"/>
                </a:moveTo>
                <a:lnTo>
                  <a:pt x="4819173" y="0"/>
                </a:lnTo>
                <a:lnTo>
                  <a:pt x="4873173" y="54000"/>
                </a:lnTo>
                <a:lnTo>
                  <a:pt x="4819173" y="108000"/>
                </a:lnTo>
                <a:lnTo>
                  <a:pt x="4765173" y="108000"/>
                </a:lnTo>
                <a:lnTo>
                  <a:pt x="4819173" y="54000"/>
                </a:lnTo>
                <a:close/>
                <a:moveTo>
                  <a:pt x="4628528" y="0"/>
                </a:moveTo>
                <a:lnTo>
                  <a:pt x="4682528" y="0"/>
                </a:lnTo>
                <a:lnTo>
                  <a:pt x="4736528" y="54000"/>
                </a:lnTo>
                <a:lnTo>
                  <a:pt x="4682528" y="108000"/>
                </a:lnTo>
                <a:lnTo>
                  <a:pt x="4628528" y="108000"/>
                </a:lnTo>
                <a:lnTo>
                  <a:pt x="4682528" y="54000"/>
                </a:lnTo>
                <a:close/>
                <a:moveTo>
                  <a:pt x="4491883" y="0"/>
                </a:moveTo>
                <a:lnTo>
                  <a:pt x="4545883" y="0"/>
                </a:lnTo>
                <a:lnTo>
                  <a:pt x="4599883" y="54000"/>
                </a:lnTo>
                <a:lnTo>
                  <a:pt x="4545883" y="108000"/>
                </a:lnTo>
                <a:lnTo>
                  <a:pt x="4491883" y="108000"/>
                </a:lnTo>
                <a:lnTo>
                  <a:pt x="4545883" y="54000"/>
                </a:lnTo>
                <a:close/>
                <a:moveTo>
                  <a:pt x="4355238" y="0"/>
                </a:moveTo>
                <a:lnTo>
                  <a:pt x="4409238" y="0"/>
                </a:lnTo>
                <a:lnTo>
                  <a:pt x="4463238" y="54000"/>
                </a:lnTo>
                <a:lnTo>
                  <a:pt x="4409238" y="108000"/>
                </a:lnTo>
                <a:lnTo>
                  <a:pt x="4355238" y="108000"/>
                </a:lnTo>
                <a:lnTo>
                  <a:pt x="4409238" y="54000"/>
                </a:lnTo>
                <a:close/>
                <a:moveTo>
                  <a:pt x="4218593" y="0"/>
                </a:moveTo>
                <a:lnTo>
                  <a:pt x="4272593" y="0"/>
                </a:lnTo>
                <a:lnTo>
                  <a:pt x="4326593" y="54000"/>
                </a:lnTo>
                <a:lnTo>
                  <a:pt x="4272593" y="108000"/>
                </a:lnTo>
                <a:lnTo>
                  <a:pt x="4218593" y="108000"/>
                </a:lnTo>
                <a:lnTo>
                  <a:pt x="4272593" y="54000"/>
                </a:lnTo>
                <a:close/>
                <a:moveTo>
                  <a:pt x="4107270" y="0"/>
                </a:moveTo>
                <a:lnTo>
                  <a:pt x="4161269" y="0"/>
                </a:lnTo>
                <a:lnTo>
                  <a:pt x="4215268" y="54000"/>
                </a:lnTo>
                <a:lnTo>
                  <a:pt x="4161269" y="108000"/>
                </a:lnTo>
                <a:lnTo>
                  <a:pt x="4107270" y="108000"/>
                </a:lnTo>
                <a:lnTo>
                  <a:pt x="4161269" y="54000"/>
                </a:lnTo>
                <a:close/>
                <a:moveTo>
                  <a:pt x="3970615" y="0"/>
                </a:moveTo>
                <a:lnTo>
                  <a:pt x="4024614" y="0"/>
                </a:lnTo>
                <a:lnTo>
                  <a:pt x="4078614" y="54000"/>
                </a:lnTo>
                <a:lnTo>
                  <a:pt x="4024614" y="108000"/>
                </a:lnTo>
                <a:lnTo>
                  <a:pt x="3970615" y="108000"/>
                </a:lnTo>
                <a:lnTo>
                  <a:pt x="4024614" y="54000"/>
                </a:lnTo>
                <a:close/>
                <a:moveTo>
                  <a:pt x="3833969" y="0"/>
                </a:moveTo>
                <a:lnTo>
                  <a:pt x="3887969" y="0"/>
                </a:lnTo>
                <a:lnTo>
                  <a:pt x="3941969" y="54000"/>
                </a:lnTo>
                <a:lnTo>
                  <a:pt x="3887969" y="108000"/>
                </a:lnTo>
                <a:lnTo>
                  <a:pt x="3833969" y="108000"/>
                </a:lnTo>
                <a:lnTo>
                  <a:pt x="3887969" y="54000"/>
                </a:lnTo>
                <a:close/>
                <a:moveTo>
                  <a:pt x="3697324" y="0"/>
                </a:moveTo>
                <a:lnTo>
                  <a:pt x="3751325" y="0"/>
                </a:lnTo>
                <a:lnTo>
                  <a:pt x="3805324" y="54000"/>
                </a:lnTo>
                <a:lnTo>
                  <a:pt x="3751325" y="108000"/>
                </a:lnTo>
                <a:lnTo>
                  <a:pt x="3697324" y="108000"/>
                </a:lnTo>
                <a:lnTo>
                  <a:pt x="3751325" y="54000"/>
                </a:lnTo>
                <a:close/>
                <a:moveTo>
                  <a:pt x="3560679" y="0"/>
                </a:moveTo>
                <a:lnTo>
                  <a:pt x="3614680" y="0"/>
                </a:lnTo>
                <a:lnTo>
                  <a:pt x="3668679" y="54000"/>
                </a:lnTo>
                <a:lnTo>
                  <a:pt x="3614680" y="108000"/>
                </a:lnTo>
                <a:lnTo>
                  <a:pt x="3560679" y="108000"/>
                </a:lnTo>
                <a:lnTo>
                  <a:pt x="3614680" y="54000"/>
                </a:lnTo>
                <a:close/>
                <a:moveTo>
                  <a:pt x="3424035" y="0"/>
                </a:moveTo>
                <a:lnTo>
                  <a:pt x="3478035" y="0"/>
                </a:lnTo>
                <a:lnTo>
                  <a:pt x="3532035" y="54000"/>
                </a:lnTo>
                <a:lnTo>
                  <a:pt x="3478035" y="108000"/>
                </a:lnTo>
                <a:lnTo>
                  <a:pt x="3424035" y="108000"/>
                </a:lnTo>
                <a:lnTo>
                  <a:pt x="3478035" y="54000"/>
                </a:lnTo>
                <a:close/>
                <a:moveTo>
                  <a:pt x="3287389" y="0"/>
                </a:moveTo>
                <a:lnTo>
                  <a:pt x="3341390" y="0"/>
                </a:lnTo>
                <a:lnTo>
                  <a:pt x="3395390" y="54000"/>
                </a:lnTo>
                <a:lnTo>
                  <a:pt x="3341390" y="108000"/>
                </a:lnTo>
                <a:lnTo>
                  <a:pt x="3287389" y="108000"/>
                </a:lnTo>
                <a:lnTo>
                  <a:pt x="3341390" y="54000"/>
                </a:lnTo>
                <a:close/>
                <a:moveTo>
                  <a:pt x="3150744" y="0"/>
                </a:moveTo>
                <a:lnTo>
                  <a:pt x="3204744" y="0"/>
                </a:lnTo>
                <a:lnTo>
                  <a:pt x="3258745" y="54000"/>
                </a:lnTo>
                <a:lnTo>
                  <a:pt x="3204744" y="108000"/>
                </a:lnTo>
                <a:lnTo>
                  <a:pt x="3150744" y="108000"/>
                </a:lnTo>
                <a:lnTo>
                  <a:pt x="3204744" y="54000"/>
                </a:lnTo>
                <a:close/>
                <a:moveTo>
                  <a:pt x="3014099" y="0"/>
                </a:moveTo>
                <a:lnTo>
                  <a:pt x="3068101" y="0"/>
                </a:lnTo>
                <a:lnTo>
                  <a:pt x="3122099" y="54000"/>
                </a:lnTo>
                <a:lnTo>
                  <a:pt x="3068101" y="108000"/>
                </a:lnTo>
                <a:lnTo>
                  <a:pt x="3014099" y="108000"/>
                </a:lnTo>
                <a:lnTo>
                  <a:pt x="3068101" y="54000"/>
                </a:lnTo>
                <a:close/>
                <a:moveTo>
                  <a:pt x="2877455" y="0"/>
                </a:moveTo>
                <a:lnTo>
                  <a:pt x="2931455" y="0"/>
                </a:lnTo>
                <a:lnTo>
                  <a:pt x="2985455" y="54000"/>
                </a:lnTo>
                <a:lnTo>
                  <a:pt x="2931455" y="108000"/>
                </a:lnTo>
                <a:lnTo>
                  <a:pt x="2877455" y="108000"/>
                </a:lnTo>
                <a:lnTo>
                  <a:pt x="2931455" y="54000"/>
                </a:lnTo>
                <a:close/>
                <a:moveTo>
                  <a:pt x="2740810" y="0"/>
                </a:moveTo>
                <a:lnTo>
                  <a:pt x="2794810" y="0"/>
                </a:lnTo>
                <a:lnTo>
                  <a:pt x="2848810" y="54000"/>
                </a:lnTo>
                <a:lnTo>
                  <a:pt x="2794810" y="108000"/>
                </a:lnTo>
                <a:lnTo>
                  <a:pt x="2740810" y="108000"/>
                </a:lnTo>
                <a:lnTo>
                  <a:pt x="2794810" y="54000"/>
                </a:lnTo>
                <a:close/>
                <a:moveTo>
                  <a:pt x="2604165" y="0"/>
                </a:moveTo>
                <a:lnTo>
                  <a:pt x="2658164" y="0"/>
                </a:lnTo>
                <a:lnTo>
                  <a:pt x="2712164" y="54000"/>
                </a:lnTo>
                <a:lnTo>
                  <a:pt x="2658164" y="108000"/>
                </a:lnTo>
                <a:lnTo>
                  <a:pt x="2604165" y="108000"/>
                </a:lnTo>
                <a:lnTo>
                  <a:pt x="2658164" y="54000"/>
                </a:lnTo>
                <a:close/>
                <a:moveTo>
                  <a:pt x="2467520" y="0"/>
                </a:moveTo>
                <a:lnTo>
                  <a:pt x="2521521" y="0"/>
                </a:lnTo>
                <a:lnTo>
                  <a:pt x="2575520" y="54000"/>
                </a:lnTo>
                <a:lnTo>
                  <a:pt x="2521521" y="108000"/>
                </a:lnTo>
                <a:lnTo>
                  <a:pt x="2467520" y="108000"/>
                </a:lnTo>
                <a:lnTo>
                  <a:pt x="2521521" y="54000"/>
                </a:lnTo>
                <a:close/>
                <a:moveTo>
                  <a:pt x="2330876" y="0"/>
                </a:moveTo>
                <a:lnTo>
                  <a:pt x="2384874" y="0"/>
                </a:lnTo>
                <a:lnTo>
                  <a:pt x="2438874" y="54000"/>
                </a:lnTo>
                <a:lnTo>
                  <a:pt x="2384874" y="108000"/>
                </a:lnTo>
                <a:lnTo>
                  <a:pt x="2330876" y="108000"/>
                </a:lnTo>
                <a:lnTo>
                  <a:pt x="2384874" y="54000"/>
                </a:lnTo>
                <a:close/>
                <a:moveTo>
                  <a:pt x="2194229" y="0"/>
                </a:moveTo>
                <a:lnTo>
                  <a:pt x="2248230" y="0"/>
                </a:lnTo>
                <a:lnTo>
                  <a:pt x="2302230" y="54000"/>
                </a:lnTo>
                <a:lnTo>
                  <a:pt x="2248230" y="108000"/>
                </a:lnTo>
                <a:lnTo>
                  <a:pt x="2194229" y="108000"/>
                </a:lnTo>
                <a:lnTo>
                  <a:pt x="2248230" y="54000"/>
                </a:lnTo>
                <a:close/>
                <a:moveTo>
                  <a:pt x="2057587" y="0"/>
                </a:moveTo>
                <a:lnTo>
                  <a:pt x="2111585" y="0"/>
                </a:lnTo>
                <a:lnTo>
                  <a:pt x="2165585" y="54000"/>
                </a:lnTo>
                <a:lnTo>
                  <a:pt x="2111585" y="108000"/>
                </a:lnTo>
                <a:lnTo>
                  <a:pt x="2057587" y="108000"/>
                </a:lnTo>
                <a:lnTo>
                  <a:pt x="2111585" y="54000"/>
                </a:lnTo>
                <a:close/>
                <a:moveTo>
                  <a:pt x="1920942" y="0"/>
                </a:moveTo>
                <a:lnTo>
                  <a:pt x="1974942" y="0"/>
                </a:lnTo>
                <a:lnTo>
                  <a:pt x="2028942" y="54000"/>
                </a:lnTo>
                <a:lnTo>
                  <a:pt x="1974942" y="108000"/>
                </a:lnTo>
                <a:lnTo>
                  <a:pt x="1920942" y="108000"/>
                </a:lnTo>
                <a:lnTo>
                  <a:pt x="1974942" y="54000"/>
                </a:lnTo>
                <a:close/>
                <a:moveTo>
                  <a:pt x="1784297" y="0"/>
                </a:moveTo>
                <a:lnTo>
                  <a:pt x="1838297" y="0"/>
                </a:lnTo>
                <a:lnTo>
                  <a:pt x="1892297" y="54000"/>
                </a:lnTo>
                <a:lnTo>
                  <a:pt x="1838297" y="108000"/>
                </a:lnTo>
                <a:lnTo>
                  <a:pt x="1784297" y="108000"/>
                </a:lnTo>
                <a:lnTo>
                  <a:pt x="1838297" y="54000"/>
                </a:lnTo>
                <a:close/>
                <a:moveTo>
                  <a:pt x="1647652" y="0"/>
                </a:moveTo>
                <a:lnTo>
                  <a:pt x="1701652" y="0"/>
                </a:lnTo>
                <a:lnTo>
                  <a:pt x="1755652" y="54000"/>
                </a:lnTo>
                <a:lnTo>
                  <a:pt x="1701652" y="108000"/>
                </a:lnTo>
                <a:lnTo>
                  <a:pt x="1647652" y="108000"/>
                </a:lnTo>
                <a:lnTo>
                  <a:pt x="1701652" y="54000"/>
                </a:lnTo>
                <a:close/>
                <a:moveTo>
                  <a:pt x="1511007" y="0"/>
                </a:moveTo>
                <a:lnTo>
                  <a:pt x="1565007" y="0"/>
                </a:lnTo>
                <a:lnTo>
                  <a:pt x="1619007" y="54000"/>
                </a:lnTo>
                <a:lnTo>
                  <a:pt x="1565007" y="108000"/>
                </a:lnTo>
                <a:lnTo>
                  <a:pt x="1511007" y="108000"/>
                </a:lnTo>
                <a:lnTo>
                  <a:pt x="1565007" y="54000"/>
                </a:lnTo>
                <a:close/>
                <a:moveTo>
                  <a:pt x="1374362" y="0"/>
                </a:moveTo>
                <a:lnTo>
                  <a:pt x="1428362" y="0"/>
                </a:lnTo>
                <a:lnTo>
                  <a:pt x="1482362" y="54000"/>
                </a:lnTo>
                <a:lnTo>
                  <a:pt x="1428362" y="108000"/>
                </a:lnTo>
                <a:lnTo>
                  <a:pt x="1374362" y="108000"/>
                </a:lnTo>
                <a:lnTo>
                  <a:pt x="1428362" y="5400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flipH="1" flipV="1">
            <a:off x="5036" y="-6428"/>
            <a:ext cx="597449" cy="565986"/>
          </a:xfrm>
          <a:custGeom>
            <a:avLst/>
            <a:gdLst>
              <a:gd name="connsiteX0" fmla="*/ 355456 w 1023082"/>
              <a:gd name="connsiteY0" fmla="*/ 969206 h 969206"/>
              <a:gd name="connsiteX1" fmla="*/ 16049 w 1023082"/>
              <a:gd name="connsiteY1" fmla="*/ 969206 h 969206"/>
              <a:gd name="connsiteX2" fmla="*/ 0 w 1023082"/>
              <a:gd name="connsiteY2" fmla="*/ 810000 h 969206"/>
              <a:gd name="connsiteX3" fmla="*/ 810000 w 1023082"/>
              <a:gd name="connsiteY3" fmla="*/ 0 h 969206"/>
              <a:gd name="connsiteX4" fmla="*/ 973243 w 1023082"/>
              <a:gd name="connsiteY4" fmla="*/ 16456 h 969206"/>
              <a:gd name="connsiteX5" fmla="*/ 1023082 w 1023082"/>
              <a:gd name="connsiteY5" fmla="*/ 29271 h 969206"/>
              <a:gd name="connsiteX6" fmla="*/ 1023082 w 1023082"/>
              <a:gd name="connsiteY6" fmla="*/ 377958 h 969206"/>
              <a:gd name="connsiteX7" fmla="*/ 998215 w 1023082"/>
              <a:gd name="connsiteY7" fmla="*/ 364461 h 969206"/>
              <a:gd name="connsiteX8" fmla="*/ 810000 w 1023082"/>
              <a:gd name="connsiteY8" fmla="*/ 326462 h 969206"/>
              <a:gd name="connsiteX9" fmla="*/ 326462 w 1023082"/>
              <a:gd name="connsiteY9" fmla="*/ 810000 h 969206"/>
              <a:gd name="connsiteX10" fmla="*/ 336285 w 1023082"/>
              <a:gd name="connsiteY10" fmla="*/ 907450 h 969206"/>
            </a:gdLst>
            <a:ahLst/>
            <a:cxnLst/>
            <a:rect l="l" t="t" r="r" b="b"/>
            <a:pathLst>
              <a:path w="1023082" h="969206">
                <a:moveTo>
                  <a:pt x="355456" y="969206"/>
                </a:moveTo>
                <a:lnTo>
                  <a:pt x="16049" y="969206"/>
                </a:lnTo>
                <a:lnTo>
                  <a:pt x="0" y="810000"/>
                </a:lnTo>
                <a:cubicBezTo>
                  <a:pt x="0" y="362649"/>
                  <a:pt x="362649" y="0"/>
                  <a:pt x="810000" y="0"/>
                </a:cubicBezTo>
                <a:cubicBezTo>
                  <a:pt x="865919" y="0"/>
                  <a:pt x="920514" y="5666"/>
                  <a:pt x="973243" y="16456"/>
                </a:cubicBezTo>
                <a:lnTo>
                  <a:pt x="1023082" y="29271"/>
                </a:lnTo>
                <a:lnTo>
                  <a:pt x="1023082" y="377958"/>
                </a:lnTo>
                <a:lnTo>
                  <a:pt x="998215" y="364461"/>
                </a:lnTo>
                <a:cubicBezTo>
                  <a:pt x="940365" y="339992"/>
                  <a:pt x="876763" y="326462"/>
                  <a:pt x="810000" y="326462"/>
                </a:cubicBezTo>
                <a:cubicBezTo>
                  <a:pt x="542949" y="326462"/>
                  <a:pt x="326462" y="542949"/>
                  <a:pt x="326462" y="810000"/>
                </a:cubicBezTo>
                <a:cubicBezTo>
                  <a:pt x="326462" y="843381"/>
                  <a:pt x="329844" y="875973"/>
                  <a:pt x="336285" y="90745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5400000">
            <a:off x="666572" y="5386440"/>
            <a:ext cx="108000" cy="108000"/>
          </a:xfrm>
          <a:prstGeom prst="ellipse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5100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5875" cap="flat">
            <a:noFill/>
            <a:miter/>
          </a:ln>
          <a:effectLst>
            <a:outerShdw blurRad="114300" dist="38100" dir="5400000" algn="tr" rotWithShape="0">
              <a:schemeClr val="accent1">
                <a:lumMod val="50000"/>
                <a:alpha val="3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5400000">
            <a:off x="808322" y="5386440"/>
            <a:ext cx="108000" cy="1080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5400000">
            <a:off x="950072" y="5386440"/>
            <a:ext cx="108000" cy="108000"/>
          </a:xfrm>
          <a:prstGeom prst="ellipse">
            <a:avLst/>
          </a:prstGeom>
          <a:gradFill>
            <a:gsLst>
              <a:gs pos="0">
                <a:schemeClr val="accent2">
                  <a:lumMod val="60000"/>
                  <a:lumOff val="40000"/>
                </a:schemeClr>
              </a:gs>
              <a:gs pos="51000">
                <a:schemeClr val="accent2"/>
              </a:gs>
              <a:gs pos="100000">
                <a:schemeClr val="accent2">
                  <a:lumMod val="7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5875" cap="flat">
            <a:noFill/>
            <a:miter/>
          </a:ln>
          <a:effectLst>
            <a:outerShdw blurRad="114300" dist="38100" dir="5400000" algn="tr" rotWithShape="0">
              <a:schemeClr val="accent2">
                <a:lumMod val="50000"/>
                <a:alpha val="3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5400000">
            <a:off x="1091821" y="5386440"/>
            <a:ext cx="108000" cy="1080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1294609" y="5439952"/>
            <a:ext cx="5724000" cy="3600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>
            <p:custDataLst>
              <p:tags r:id="rId2"/>
            </p:custDataLst>
          </p:nvPr>
        </p:nvSpPr>
        <p:spPr>
          <a:xfrm>
            <a:off x="660400" y="4756785"/>
            <a:ext cx="4271010" cy="405765"/>
          </a:xfrm>
          <a:prstGeom prst="round2DiagRect">
            <a:avLst>
              <a:gd name="adj1" fmla="val 38943"/>
              <a:gd name="adj2" fmla="val 0"/>
            </a:avLst>
          </a:prstGeom>
          <a:gradFill>
            <a:gsLst>
              <a:gs pos="0">
                <a:schemeClr val="accent1">
                  <a:lumMod val="80000"/>
                  <a:lumOff val="20000"/>
                </a:schemeClr>
              </a:gs>
              <a:gs pos="100000">
                <a:schemeClr val="accent1"/>
              </a:gs>
            </a:gsLst>
            <a:lin ang="2700000" scaled="0"/>
          </a:gradFill>
          <a:ln w="9525" cap="sq">
            <a:solidFill>
              <a:schemeClr val="bg1"/>
            </a:solidFill>
            <a:miter/>
          </a:ln>
          <a:effectLst>
            <a:outerShdw blurRad="50800" dist="38100" dir="2700000" algn="tl" rotWithShape="0">
              <a:schemeClr val="accent1">
                <a:alpha val="40000"/>
              </a:schemeClr>
            </a:outerShdw>
          </a:effectLst>
        </p:spPr>
        <p:txBody>
          <a:bodyPr vert="horz" wrap="square" lIns="0" tIns="0" rIns="0" bIns="0" rtlCol="0" anchor="t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>
            <p:custDataLst>
              <p:tags r:id="rId3"/>
            </p:custDataLst>
          </p:nvPr>
        </p:nvSpPr>
        <p:spPr>
          <a:xfrm>
            <a:off x="1296670" y="4842510"/>
            <a:ext cx="3476625" cy="23050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t"/>
          <a:lstStyle/>
          <a:p>
            <a:pPr algn="ctr">
              <a:lnSpc>
                <a:spcPct val="110000"/>
              </a:lnSpc>
            </a:pPr>
            <a:r>
              <a:rPr kumimoji="1" lang="zh-CN" altLang="en-US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第</a:t>
            </a: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12</a:t>
            </a:r>
            <a:r>
              <a:rPr kumimoji="1" lang="zh-CN" altLang="en-US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组</a:t>
            </a: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 </a:t>
            </a:r>
            <a:r>
              <a:rPr kumimoji="1" lang="zh-CN" altLang="en-US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成员</a:t>
            </a: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：</a:t>
            </a:r>
            <a:r>
              <a:rPr kumimoji="1" lang="zh-CN" altLang="en-US" sz="1600">
                <a:solidFill>
                  <a:schemeClr val="bg1"/>
                </a:solidFill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高景珩</a:t>
            </a:r>
            <a:r>
              <a:rPr kumimoji="1" lang="en-US" altLang="zh-CN" sz="1600">
                <a:solidFill>
                  <a:schemeClr val="bg1"/>
                </a:solidFill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 </a:t>
            </a:r>
            <a:r>
              <a:rPr kumimoji="1" lang="zh-CN" altLang="en-US" sz="1600">
                <a:solidFill>
                  <a:schemeClr val="bg1"/>
                </a:solidFill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丛方昊</a:t>
            </a:r>
            <a:r>
              <a:rPr kumimoji="1" lang="en-US" altLang="zh-CN" sz="1600">
                <a:solidFill>
                  <a:schemeClr val="bg1"/>
                </a:solidFill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 </a:t>
            </a:r>
            <a:r>
              <a:rPr kumimoji="1" lang="zh-CN" altLang="en-US" sz="1600">
                <a:solidFill>
                  <a:schemeClr val="bg1"/>
                </a:solidFill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章昊</a:t>
            </a:r>
            <a:endParaRPr kumimoji="1" lang="zh-CN" altLang="en-US" sz="1600">
              <a:solidFill>
                <a:schemeClr val="bg1"/>
              </a:solidFill>
              <a:latin typeface="华文仿宋" panose="02010600040101010101" charset="-122"/>
              <a:ea typeface="华文仿宋" panose="02010600040101010101" charset="-122"/>
              <a:cs typeface="华文仿宋" panose="02010600040101010101" charset="-122"/>
            </a:endParaRPr>
          </a:p>
        </p:txBody>
      </p:sp>
      <p:sp>
        <p:nvSpPr>
          <p:cNvPr id="17" name="标题 1"/>
          <p:cNvSpPr txBox="1"/>
          <p:nvPr>
            <p:custDataLst>
              <p:tags r:id="rId4"/>
            </p:custDataLst>
          </p:nvPr>
        </p:nvSpPr>
        <p:spPr>
          <a:xfrm>
            <a:off x="807367" y="4686040"/>
            <a:ext cx="386718" cy="386718"/>
          </a:xfrm>
          <a:prstGeom prst="ellipse">
            <a:avLst/>
          </a:prstGeom>
          <a:solidFill>
            <a:schemeClr val="bg1"/>
          </a:solidFill>
          <a:ln w="11430" cap="sq">
            <a:gradFill>
              <a:gsLst>
                <a:gs pos="0">
                  <a:schemeClr val="accent2">
                    <a:lumMod val="50000"/>
                    <a:lumOff val="50000"/>
                  </a:schemeClr>
                </a:gs>
                <a:gs pos="100000">
                  <a:schemeClr val="accent2">
                    <a:lumMod val="50000"/>
                    <a:lumOff val="50000"/>
                    <a:alpha val="20000"/>
                  </a:schemeClr>
                </a:gs>
              </a:gsLst>
              <a:lin ang="5400000" scaled="0"/>
            </a:gradFill>
            <a:miter/>
          </a:ln>
          <a:effectLst/>
        </p:spPr>
        <p:txBody>
          <a:bodyPr vert="horz" wrap="square" lIns="0" tIns="0" rIns="0" bIns="0" rtlCol="0" anchor="t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>
            <p:custDataLst>
              <p:tags r:id="rId5"/>
            </p:custDataLst>
          </p:nvPr>
        </p:nvSpPr>
        <p:spPr>
          <a:xfrm>
            <a:off x="898152" y="4759091"/>
            <a:ext cx="205146" cy="222224"/>
          </a:xfrm>
          <a:custGeom>
            <a:avLst/>
            <a:gdLst>
              <a:gd name="connsiteX0" fmla="*/ 332293 w 664672"/>
              <a:gd name="connsiteY0" fmla="*/ 387672 h 720001"/>
              <a:gd name="connsiteX1" fmla="*/ 660804 w 664672"/>
              <a:gd name="connsiteY1" fmla="*/ 598902 h 720001"/>
              <a:gd name="connsiteX2" fmla="*/ 563560 w 664672"/>
              <a:gd name="connsiteY2" fmla="*/ 720001 h 720001"/>
              <a:gd name="connsiteX3" fmla="*/ 101112 w 664672"/>
              <a:gd name="connsiteY3" fmla="*/ 720001 h 720001"/>
              <a:gd name="connsiteX4" fmla="*/ 3868 w 664672"/>
              <a:gd name="connsiteY4" fmla="*/ 598902 h 720001"/>
              <a:gd name="connsiteX5" fmla="*/ 332293 w 664672"/>
              <a:gd name="connsiteY5" fmla="*/ 387672 h 720001"/>
              <a:gd name="connsiteX6" fmla="*/ 332293 w 664672"/>
              <a:gd name="connsiteY6" fmla="*/ 0 h 720001"/>
              <a:gd name="connsiteX7" fmla="*/ 509517 w 664672"/>
              <a:gd name="connsiteY7" fmla="*/ 177224 h 720001"/>
              <a:gd name="connsiteX8" fmla="*/ 332293 w 664672"/>
              <a:gd name="connsiteY8" fmla="*/ 354448 h 720001"/>
              <a:gd name="connsiteX9" fmla="*/ 155069 w 664672"/>
              <a:gd name="connsiteY9" fmla="*/ 177224 h 720001"/>
              <a:gd name="connsiteX10" fmla="*/ 332293 w 664672"/>
              <a:gd name="connsiteY10" fmla="*/ 0 h 720001"/>
            </a:gdLst>
            <a:ahLst/>
            <a:cxnLst/>
            <a:rect l="l" t="t" r="r" b="b"/>
            <a:pathLst>
              <a:path w="664672" h="720001">
                <a:moveTo>
                  <a:pt x="332293" y="387672"/>
                </a:moveTo>
                <a:cubicBezTo>
                  <a:pt x="550549" y="387672"/>
                  <a:pt x="628448" y="491162"/>
                  <a:pt x="660804" y="598902"/>
                </a:cubicBezTo>
                <a:cubicBezTo>
                  <a:pt x="679021" y="659624"/>
                  <a:pt x="630616" y="720001"/>
                  <a:pt x="563560" y="720001"/>
                </a:cubicBezTo>
                <a:lnTo>
                  <a:pt x="101112" y="720001"/>
                </a:lnTo>
                <a:cubicBezTo>
                  <a:pt x="34057" y="720001"/>
                  <a:pt x="-14348" y="659624"/>
                  <a:pt x="3868" y="598902"/>
                </a:cubicBezTo>
                <a:cubicBezTo>
                  <a:pt x="36138" y="491162"/>
                  <a:pt x="114037" y="387672"/>
                  <a:pt x="332293" y="387672"/>
                </a:cubicBezTo>
                <a:close/>
                <a:moveTo>
                  <a:pt x="332293" y="0"/>
                </a:moveTo>
                <a:cubicBezTo>
                  <a:pt x="430230" y="0"/>
                  <a:pt x="509604" y="79287"/>
                  <a:pt x="509517" y="177224"/>
                </a:cubicBezTo>
                <a:cubicBezTo>
                  <a:pt x="509517" y="275074"/>
                  <a:pt x="430144" y="354448"/>
                  <a:pt x="332293" y="354448"/>
                </a:cubicBezTo>
                <a:cubicBezTo>
                  <a:pt x="234442" y="354448"/>
                  <a:pt x="155069" y="275074"/>
                  <a:pt x="155069" y="177224"/>
                </a:cubicBezTo>
                <a:cubicBezTo>
                  <a:pt x="155069" y="79287"/>
                  <a:pt x="234442" y="0"/>
                  <a:pt x="332293" y="0"/>
                </a:cubicBezTo>
                <a:close/>
              </a:path>
            </a:pathLst>
          </a:custGeom>
          <a:gradFill>
            <a:gsLst>
              <a:gs pos="0">
                <a:schemeClr val="accent2">
                  <a:lumMod val="60000"/>
                  <a:lumOff val="40000"/>
                </a:schemeClr>
              </a:gs>
              <a:gs pos="100000">
                <a:schemeClr val="accent2">
                  <a:lumMod val="80000"/>
                  <a:lumOff val="20000"/>
                </a:schemeClr>
              </a:gs>
            </a:gsLst>
            <a:lin ang="2700000" scaled="0"/>
          </a:gradFill>
          <a:ln w="9525" cap="sq">
            <a:solidFill>
              <a:schemeClr val="bg1"/>
            </a:solidFill>
            <a:miter/>
          </a:ln>
          <a:effectLst>
            <a:outerShdw blurRad="50800" dist="38100" dir="2700000" algn="tl" rotWithShape="0">
              <a:schemeClr val="accent2">
                <a:lumMod val="60000"/>
                <a:lumOff val="40000"/>
                <a:alpha val="40000"/>
              </a:schemeClr>
            </a:outerShdw>
          </a:effectLst>
        </p:spPr>
        <p:txBody>
          <a:bodyPr vert="horz" wrap="square" lIns="0" tIns="0" rIns="0" bIns="0" rtlCol="0" anchor="t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774874" y="2322293"/>
            <a:ext cx="5701395" cy="190618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4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SparseTSF模型的复现、迁移与优化</a:t>
            </a: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>
            <a:off x="660400" y="2425700"/>
            <a:ext cx="91162" cy="1712238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 rot="19093823">
            <a:off x="9681758" y="-835194"/>
            <a:ext cx="2117423" cy="3135860"/>
          </a:xfrm>
          <a:custGeom>
            <a:avLst/>
            <a:gdLst>
              <a:gd name="connsiteX0" fmla="*/ 240826 w 2117423"/>
              <a:gd name="connsiteY0" fmla="*/ 158630 h 3135860"/>
              <a:gd name="connsiteX1" fmla="*/ 240826 w 2117423"/>
              <a:gd name="connsiteY1" fmla="*/ 1791968 h 3135860"/>
              <a:gd name="connsiteX2" fmla="*/ 0 w 2117423"/>
              <a:gd name="connsiteY2" fmla="*/ 1576876 h 3135860"/>
              <a:gd name="connsiteX3" fmla="*/ 0 w 2117423"/>
              <a:gd name="connsiteY3" fmla="*/ 514788 h 3135860"/>
              <a:gd name="connsiteX4" fmla="*/ 4788 w 2117423"/>
              <a:gd name="connsiteY4" fmla="*/ 500254 h 3135860"/>
              <a:gd name="connsiteX5" fmla="*/ 113975 w 2117423"/>
              <a:gd name="connsiteY5" fmla="*/ 307094 h 3135860"/>
              <a:gd name="connsiteX6" fmla="*/ 433936 w 2117423"/>
              <a:gd name="connsiteY6" fmla="*/ 0 h 3135860"/>
              <a:gd name="connsiteX7" fmla="*/ 612759 w 2117423"/>
              <a:gd name="connsiteY7" fmla="*/ 159716 h 3135860"/>
              <a:gd name="connsiteX8" fmla="*/ 612760 w 2117423"/>
              <a:gd name="connsiteY8" fmla="*/ 2124162 h 3135860"/>
              <a:gd name="connsiteX9" fmla="*/ 371934 w 2117423"/>
              <a:gd name="connsiteY9" fmla="*/ 1909071 h 3135860"/>
              <a:gd name="connsiteX10" fmla="*/ 371934 w 2117423"/>
              <a:gd name="connsiteY10" fmla="*/ 48125 h 3135860"/>
              <a:gd name="connsiteX11" fmla="*/ 429355 w 2117423"/>
              <a:gd name="connsiteY11" fmla="*/ 2385 h 3135860"/>
              <a:gd name="connsiteX12" fmla="*/ 1373560 w 2117423"/>
              <a:gd name="connsiteY12" fmla="*/ 839224 h 3135860"/>
              <a:gd name="connsiteX13" fmla="*/ 1373558 w 2117423"/>
              <a:gd name="connsiteY13" fmla="*/ 2803669 h 3135860"/>
              <a:gd name="connsiteX14" fmla="*/ 1132732 w 2117423"/>
              <a:gd name="connsiteY14" fmla="*/ 2588575 h 3135860"/>
              <a:gd name="connsiteX15" fmla="*/ 1132732 w 2117423"/>
              <a:gd name="connsiteY15" fmla="*/ 624129 h 3135860"/>
              <a:gd name="connsiteX16" fmla="*/ 2117423 w 2117423"/>
              <a:gd name="connsiteY16" fmla="*/ 1503605 h 3135860"/>
              <a:gd name="connsiteX17" fmla="*/ 2117423 w 2117423"/>
              <a:gd name="connsiteY17" fmla="*/ 2736105 h 3135860"/>
              <a:gd name="connsiteX18" fmla="*/ 1876595 w 2117423"/>
              <a:gd name="connsiteY18" fmla="*/ 3005744 h 3135860"/>
              <a:gd name="connsiteX19" fmla="*/ 1876596 w 2117423"/>
              <a:gd name="connsiteY19" fmla="*/ 1288511 h 3135860"/>
              <a:gd name="connsiteX20" fmla="*/ 743869 w 2117423"/>
              <a:gd name="connsiteY20" fmla="*/ 276815 h 3135860"/>
              <a:gd name="connsiteX21" fmla="*/ 984693 w 2117423"/>
              <a:gd name="connsiteY21" fmla="*/ 491907 h 3135860"/>
              <a:gd name="connsiteX22" fmla="*/ 984693 w 2117423"/>
              <a:gd name="connsiteY22" fmla="*/ 2456355 h 3135860"/>
              <a:gd name="connsiteX23" fmla="*/ 743867 w 2117423"/>
              <a:gd name="connsiteY23" fmla="*/ 2241261 h 3135860"/>
              <a:gd name="connsiteX24" fmla="*/ 1504667 w 2117423"/>
              <a:gd name="connsiteY24" fmla="*/ 956320 h 3135860"/>
              <a:gd name="connsiteX25" fmla="*/ 1745492 w 2117423"/>
              <a:gd name="connsiteY25" fmla="*/ 1171413 h 3135860"/>
              <a:gd name="connsiteX26" fmla="*/ 1745493 w 2117423"/>
              <a:gd name="connsiteY26" fmla="*/ 3135860 h 3135860"/>
              <a:gd name="connsiteX27" fmla="*/ 1504665 w 2117423"/>
              <a:gd name="connsiteY27" fmla="*/ 2920766 h 3135860"/>
            </a:gdLst>
            <a:ahLst/>
            <a:cxnLst/>
            <a:rect l="l" t="t" r="r" b="b"/>
            <a:pathLst>
              <a:path w="2117423" h="3135860">
                <a:moveTo>
                  <a:pt x="240826" y="158630"/>
                </a:moveTo>
                <a:lnTo>
                  <a:pt x="240826" y="1791968"/>
                </a:lnTo>
                <a:lnTo>
                  <a:pt x="0" y="1576876"/>
                </a:lnTo>
                <a:lnTo>
                  <a:pt x="0" y="514788"/>
                </a:lnTo>
                <a:lnTo>
                  <a:pt x="4788" y="500254"/>
                </a:lnTo>
                <a:cubicBezTo>
                  <a:pt x="35011" y="432090"/>
                  <a:pt x="71669" y="367451"/>
                  <a:pt x="113975" y="307094"/>
                </a:cubicBezTo>
                <a:close/>
                <a:moveTo>
                  <a:pt x="433936" y="0"/>
                </a:moveTo>
                <a:lnTo>
                  <a:pt x="612759" y="159716"/>
                </a:lnTo>
                <a:lnTo>
                  <a:pt x="612760" y="2124162"/>
                </a:lnTo>
                <a:lnTo>
                  <a:pt x="371934" y="1909071"/>
                </a:lnTo>
                <a:lnTo>
                  <a:pt x="371934" y="48125"/>
                </a:lnTo>
                <a:lnTo>
                  <a:pt x="429355" y="2385"/>
                </a:lnTo>
                <a:close/>
                <a:moveTo>
                  <a:pt x="1373560" y="839224"/>
                </a:moveTo>
                <a:lnTo>
                  <a:pt x="1373558" y="2803669"/>
                </a:lnTo>
                <a:lnTo>
                  <a:pt x="1132732" y="2588575"/>
                </a:lnTo>
                <a:lnTo>
                  <a:pt x="1132732" y="624129"/>
                </a:lnTo>
                <a:close/>
                <a:moveTo>
                  <a:pt x="2117423" y="1503605"/>
                </a:moveTo>
                <a:lnTo>
                  <a:pt x="2117423" y="2736105"/>
                </a:lnTo>
                <a:lnTo>
                  <a:pt x="1876595" y="3005744"/>
                </a:lnTo>
                <a:lnTo>
                  <a:pt x="1876596" y="1288511"/>
                </a:lnTo>
                <a:close/>
                <a:moveTo>
                  <a:pt x="743869" y="276815"/>
                </a:moveTo>
                <a:lnTo>
                  <a:pt x="984693" y="491907"/>
                </a:lnTo>
                <a:lnTo>
                  <a:pt x="984693" y="2456355"/>
                </a:lnTo>
                <a:lnTo>
                  <a:pt x="743867" y="2241261"/>
                </a:lnTo>
                <a:close/>
                <a:moveTo>
                  <a:pt x="1504667" y="956320"/>
                </a:moveTo>
                <a:lnTo>
                  <a:pt x="1745492" y="1171413"/>
                </a:lnTo>
                <a:lnTo>
                  <a:pt x="1745493" y="3135860"/>
                </a:lnTo>
                <a:lnTo>
                  <a:pt x="1504665" y="2920766"/>
                </a:lnTo>
                <a:close/>
              </a:path>
            </a:pathLst>
          </a:custGeom>
          <a:solidFill>
            <a:schemeClr val="bg1">
              <a:alpha val="9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 rot="2506177" flipV="1">
            <a:off x="9565505" y="4536847"/>
            <a:ext cx="2117423" cy="3135860"/>
          </a:xfrm>
          <a:custGeom>
            <a:avLst/>
            <a:gdLst>
              <a:gd name="connsiteX0" fmla="*/ 1876596 w 2117423"/>
              <a:gd name="connsiteY0" fmla="*/ 3005744 h 3135860"/>
              <a:gd name="connsiteX1" fmla="*/ 2117423 w 2117423"/>
              <a:gd name="connsiteY1" fmla="*/ 2736105 h 3135860"/>
              <a:gd name="connsiteX2" fmla="*/ 2117423 w 2117423"/>
              <a:gd name="connsiteY2" fmla="*/ 1503605 h 3135860"/>
              <a:gd name="connsiteX3" fmla="*/ 1876596 w 2117423"/>
              <a:gd name="connsiteY3" fmla="*/ 1288511 h 3135860"/>
              <a:gd name="connsiteX4" fmla="*/ 1504665 w 2117423"/>
              <a:gd name="connsiteY4" fmla="*/ 2920767 h 3135860"/>
              <a:gd name="connsiteX5" fmla="*/ 1745492 w 2117423"/>
              <a:gd name="connsiteY5" fmla="*/ 3135860 h 3135860"/>
              <a:gd name="connsiteX6" fmla="*/ 1745493 w 2117423"/>
              <a:gd name="connsiteY6" fmla="*/ 1171413 h 3135860"/>
              <a:gd name="connsiteX7" fmla="*/ 1504667 w 2117423"/>
              <a:gd name="connsiteY7" fmla="*/ 956320 h 3135860"/>
              <a:gd name="connsiteX8" fmla="*/ 0 w 2117423"/>
              <a:gd name="connsiteY8" fmla="*/ 1576876 h 3135860"/>
              <a:gd name="connsiteX9" fmla="*/ 240826 w 2117423"/>
              <a:gd name="connsiteY9" fmla="*/ 1791968 h 3135860"/>
              <a:gd name="connsiteX10" fmla="*/ 240826 w 2117423"/>
              <a:gd name="connsiteY10" fmla="*/ 158630 h 3135860"/>
              <a:gd name="connsiteX11" fmla="*/ 113975 w 2117423"/>
              <a:gd name="connsiteY11" fmla="*/ 307094 h 3135860"/>
              <a:gd name="connsiteX12" fmla="*/ 4788 w 2117423"/>
              <a:gd name="connsiteY12" fmla="*/ 500254 h 3135860"/>
              <a:gd name="connsiteX13" fmla="*/ 0 w 2117423"/>
              <a:gd name="connsiteY13" fmla="*/ 514788 h 3135860"/>
              <a:gd name="connsiteX14" fmla="*/ 1132732 w 2117423"/>
              <a:gd name="connsiteY14" fmla="*/ 2588575 h 3135860"/>
              <a:gd name="connsiteX15" fmla="*/ 1373558 w 2117423"/>
              <a:gd name="connsiteY15" fmla="*/ 2803669 h 3135860"/>
              <a:gd name="connsiteX16" fmla="*/ 1373560 w 2117423"/>
              <a:gd name="connsiteY16" fmla="*/ 839224 h 3135860"/>
              <a:gd name="connsiteX17" fmla="*/ 1132732 w 2117423"/>
              <a:gd name="connsiteY17" fmla="*/ 624129 h 3135860"/>
              <a:gd name="connsiteX18" fmla="*/ 984693 w 2117423"/>
              <a:gd name="connsiteY18" fmla="*/ 2456355 h 3135860"/>
              <a:gd name="connsiteX19" fmla="*/ 984693 w 2117423"/>
              <a:gd name="connsiteY19" fmla="*/ 491907 h 3135860"/>
              <a:gd name="connsiteX20" fmla="*/ 743869 w 2117423"/>
              <a:gd name="connsiteY20" fmla="*/ 276815 h 3135860"/>
              <a:gd name="connsiteX21" fmla="*/ 743868 w 2117423"/>
              <a:gd name="connsiteY21" fmla="*/ 2241261 h 3135860"/>
              <a:gd name="connsiteX22" fmla="*/ 371934 w 2117423"/>
              <a:gd name="connsiteY22" fmla="*/ 1909071 h 3135860"/>
              <a:gd name="connsiteX23" fmla="*/ 612760 w 2117423"/>
              <a:gd name="connsiteY23" fmla="*/ 2124162 h 3135860"/>
              <a:gd name="connsiteX24" fmla="*/ 612759 w 2117423"/>
              <a:gd name="connsiteY24" fmla="*/ 159716 h 3135860"/>
              <a:gd name="connsiteX25" fmla="*/ 433937 w 2117423"/>
              <a:gd name="connsiteY25" fmla="*/ 0 h 3135860"/>
              <a:gd name="connsiteX26" fmla="*/ 429355 w 2117423"/>
              <a:gd name="connsiteY26" fmla="*/ 2385 h 3135860"/>
              <a:gd name="connsiteX27" fmla="*/ 371934 w 2117423"/>
              <a:gd name="connsiteY27" fmla="*/ 48126 h 3135860"/>
            </a:gdLst>
            <a:ahLst/>
            <a:cxnLst/>
            <a:rect l="l" t="t" r="r" b="b"/>
            <a:pathLst>
              <a:path w="2117423" h="3135860">
                <a:moveTo>
                  <a:pt x="1876596" y="3005744"/>
                </a:moveTo>
                <a:lnTo>
                  <a:pt x="2117423" y="2736105"/>
                </a:lnTo>
                <a:lnTo>
                  <a:pt x="2117423" y="1503605"/>
                </a:lnTo>
                <a:lnTo>
                  <a:pt x="1876596" y="1288511"/>
                </a:lnTo>
                <a:close/>
                <a:moveTo>
                  <a:pt x="1504665" y="2920767"/>
                </a:moveTo>
                <a:lnTo>
                  <a:pt x="1745492" y="3135860"/>
                </a:lnTo>
                <a:lnTo>
                  <a:pt x="1745493" y="1171413"/>
                </a:lnTo>
                <a:lnTo>
                  <a:pt x="1504667" y="956320"/>
                </a:lnTo>
                <a:close/>
                <a:moveTo>
                  <a:pt x="0" y="1576876"/>
                </a:moveTo>
                <a:lnTo>
                  <a:pt x="240826" y="1791968"/>
                </a:lnTo>
                <a:lnTo>
                  <a:pt x="240826" y="158630"/>
                </a:lnTo>
                <a:lnTo>
                  <a:pt x="113975" y="307094"/>
                </a:lnTo>
                <a:cubicBezTo>
                  <a:pt x="71669" y="367451"/>
                  <a:pt x="35011" y="432090"/>
                  <a:pt x="4788" y="500254"/>
                </a:cubicBezTo>
                <a:lnTo>
                  <a:pt x="0" y="514788"/>
                </a:lnTo>
                <a:close/>
                <a:moveTo>
                  <a:pt x="1132732" y="2588575"/>
                </a:moveTo>
                <a:lnTo>
                  <a:pt x="1373558" y="2803669"/>
                </a:lnTo>
                <a:lnTo>
                  <a:pt x="1373560" y="839224"/>
                </a:lnTo>
                <a:lnTo>
                  <a:pt x="1132732" y="624129"/>
                </a:lnTo>
                <a:close/>
                <a:moveTo>
                  <a:pt x="984693" y="2456355"/>
                </a:moveTo>
                <a:lnTo>
                  <a:pt x="984693" y="491907"/>
                </a:lnTo>
                <a:lnTo>
                  <a:pt x="743869" y="276815"/>
                </a:lnTo>
                <a:lnTo>
                  <a:pt x="743868" y="2241261"/>
                </a:lnTo>
                <a:close/>
                <a:moveTo>
                  <a:pt x="371934" y="1909071"/>
                </a:moveTo>
                <a:lnTo>
                  <a:pt x="612760" y="2124162"/>
                </a:lnTo>
                <a:lnTo>
                  <a:pt x="612759" y="159716"/>
                </a:lnTo>
                <a:lnTo>
                  <a:pt x="433937" y="0"/>
                </a:lnTo>
                <a:lnTo>
                  <a:pt x="429355" y="2385"/>
                </a:lnTo>
                <a:lnTo>
                  <a:pt x="371934" y="48126"/>
                </a:lnTo>
                <a:close/>
              </a:path>
            </a:pathLst>
          </a:custGeom>
          <a:solidFill>
            <a:schemeClr val="bg1">
              <a:alpha val="9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7" name="标题 1"/>
          <p:cNvSpPr txBox="1"/>
          <p:nvPr/>
        </p:nvSpPr>
        <p:spPr>
          <a:xfrm rot="16200000">
            <a:off x="6686605" y="787886"/>
            <a:ext cx="5728571" cy="5282222"/>
          </a:xfrm>
          <a:custGeom>
            <a:avLst/>
            <a:gdLst>
              <a:gd name="connsiteX0" fmla="*/ 5254884 w 5254884"/>
              <a:gd name="connsiteY0" fmla="*/ 2627443 h 4942813"/>
              <a:gd name="connsiteX1" fmla="*/ 5254884 w 5254884"/>
              <a:gd name="connsiteY1" fmla="*/ 4942813 h 4942813"/>
              <a:gd name="connsiteX2" fmla="*/ 0 w 5254884"/>
              <a:gd name="connsiteY2" fmla="*/ 4942812 h 4942813"/>
              <a:gd name="connsiteX3" fmla="*/ 0 w 5254884"/>
              <a:gd name="connsiteY3" fmla="*/ 2627442 h 4942813"/>
              <a:gd name="connsiteX4" fmla="*/ 2627442 w 5254884"/>
              <a:gd name="connsiteY4" fmla="*/ 0 h 4942813"/>
              <a:gd name="connsiteX5" fmla="*/ 5254884 w 5254884"/>
              <a:gd name="connsiteY5" fmla="*/ 2627443 h 4942813"/>
            </a:gdLst>
            <a:ahLst/>
            <a:cxnLst/>
            <a:rect l="l" t="t" r="r" b="b"/>
            <a:pathLst>
              <a:path w="5254884" h="4942813">
                <a:moveTo>
                  <a:pt x="5254884" y="2627443"/>
                </a:moveTo>
                <a:lnTo>
                  <a:pt x="5254884" y="4942813"/>
                </a:lnTo>
                <a:lnTo>
                  <a:pt x="0" y="4942812"/>
                </a:lnTo>
                <a:lnTo>
                  <a:pt x="0" y="2627442"/>
                </a:lnTo>
                <a:cubicBezTo>
                  <a:pt x="0" y="1176346"/>
                  <a:pt x="1176346" y="0"/>
                  <a:pt x="2627442" y="0"/>
                </a:cubicBezTo>
                <a:cubicBezTo>
                  <a:pt x="4078538" y="0"/>
                  <a:pt x="5254884" y="1176347"/>
                  <a:pt x="5254884" y="2627443"/>
                </a:cubicBezTo>
                <a:close/>
              </a:path>
            </a:pathLst>
          </a:custGeom>
          <a:solidFill>
            <a:schemeClr val="bg1"/>
          </a:solidFill>
          <a:ln w="12700" cap="sq">
            <a:noFill/>
            <a:miter/>
          </a:ln>
          <a:effectLst>
            <a:outerShdw blurRad="355600" sx="102000" sy="102000" algn="ctr" rotWithShape="0">
              <a:schemeClr val="accent1">
                <a:alpha val="21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8" name="标题 1"/>
          <p:cNvSpPr txBox="1"/>
          <p:nvPr/>
        </p:nvSpPr>
        <p:spPr>
          <a:xfrm rot="16200000">
            <a:off x="6969289" y="896300"/>
            <a:ext cx="5380033" cy="5065391"/>
          </a:xfrm>
          <a:custGeom>
            <a:avLst/>
            <a:gdLst>
              <a:gd name="connsiteX0" fmla="*/ 4935166 w 4935166"/>
              <a:gd name="connsiteY0" fmla="*/ 2467583 h 4739915"/>
              <a:gd name="connsiteX1" fmla="*/ 4935165 w 4935166"/>
              <a:gd name="connsiteY1" fmla="*/ 4739915 h 4739915"/>
              <a:gd name="connsiteX2" fmla="*/ 0 w 4935166"/>
              <a:gd name="connsiteY2" fmla="*/ 4739914 h 4739915"/>
              <a:gd name="connsiteX3" fmla="*/ 0 w 4935166"/>
              <a:gd name="connsiteY3" fmla="*/ 2467582 h 4739915"/>
              <a:gd name="connsiteX4" fmla="*/ 2467583 w 4935166"/>
              <a:gd name="connsiteY4" fmla="*/ 0 h 4739915"/>
              <a:gd name="connsiteX5" fmla="*/ 4935166 w 4935166"/>
              <a:gd name="connsiteY5" fmla="*/ 2467583 h 4739915"/>
            </a:gdLst>
            <a:ahLst/>
            <a:cxnLst/>
            <a:rect l="l" t="t" r="r" b="b"/>
            <a:pathLst>
              <a:path w="4935166" h="4739915">
                <a:moveTo>
                  <a:pt x="4935166" y="2467583"/>
                </a:moveTo>
                <a:lnTo>
                  <a:pt x="4935165" y="4739915"/>
                </a:lnTo>
                <a:lnTo>
                  <a:pt x="0" y="4739914"/>
                </a:lnTo>
                <a:lnTo>
                  <a:pt x="0" y="2467582"/>
                </a:lnTo>
                <a:cubicBezTo>
                  <a:pt x="0" y="1104774"/>
                  <a:pt x="1104775" y="0"/>
                  <a:pt x="2467583" y="0"/>
                </a:cubicBezTo>
                <a:cubicBezTo>
                  <a:pt x="3830391" y="0"/>
                  <a:pt x="4935166" y="1104775"/>
                  <a:pt x="4935166" y="2467583"/>
                </a:cubicBezTo>
                <a:close/>
              </a:path>
            </a:pathLst>
          </a:custGeom>
          <a:gradFill>
            <a:gsLst>
              <a:gs pos="1000">
                <a:schemeClr val="accent1">
                  <a:lumMod val="61000"/>
                  <a:lumOff val="39000"/>
                </a:schemeClr>
              </a:gs>
              <a:gs pos="5100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9525" cap="flat">
            <a:noFill/>
            <a:miter/>
          </a:ln>
          <a:effectLst>
            <a:outerShdw blurRad="177800" dist="127000" dir="5400000" algn="tl" rotWithShape="0">
              <a:schemeClr val="accent1">
                <a:lumMod val="75000"/>
                <a:alpha val="20000"/>
              </a:schemeClr>
            </a:outerShdw>
          </a:effectLst>
        </p:spPr>
        <p:txBody>
          <a:bodyPr vert="horz" wrap="square" lIns="79553" tIns="39776" rIns="79553" bIns="39776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9" name="标题 1"/>
          <p:cNvSpPr txBox="1"/>
          <p:nvPr/>
        </p:nvSpPr>
        <p:spPr>
          <a:xfrm>
            <a:off x="7678982" y="1479983"/>
            <a:ext cx="4035196" cy="3898035"/>
          </a:xfrm>
          <a:prstGeom prst="donut">
            <a:avLst>
              <a:gd name="adj" fmla="val 14057"/>
            </a:avLst>
          </a:pr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0" name="标题 1"/>
          <p:cNvSpPr txBox="1"/>
          <p:nvPr/>
        </p:nvSpPr>
        <p:spPr>
          <a:xfrm rot="10800000">
            <a:off x="11004687" y="873299"/>
            <a:ext cx="482601" cy="409053"/>
          </a:xfrm>
          <a:custGeom>
            <a:avLst/>
            <a:gdLst>
              <a:gd name="connsiteX0" fmla="*/ 23425 w 482601"/>
              <a:gd name="connsiteY0" fmla="*/ 45664 h 409053"/>
              <a:gd name="connsiteX1" fmla="*/ 7 w 482601"/>
              <a:gd name="connsiteY1" fmla="*/ 22832 h 409053"/>
              <a:gd name="connsiteX2" fmla="*/ 23425 w 482601"/>
              <a:gd name="connsiteY2" fmla="*/ 0 h 409053"/>
              <a:gd name="connsiteX3" fmla="*/ 46843 w 482601"/>
              <a:gd name="connsiteY3" fmla="*/ 22832 h 409053"/>
              <a:gd name="connsiteX4" fmla="*/ 23425 w 482601"/>
              <a:gd name="connsiteY4" fmla="*/ 45664 h 409053"/>
              <a:gd name="connsiteX5" fmla="*/ 110576 w 482601"/>
              <a:gd name="connsiteY5" fmla="*/ 45664 h 409053"/>
              <a:gd name="connsiteX6" fmla="*/ 87158 w 482601"/>
              <a:gd name="connsiteY6" fmla="*/ 22832 h 409053"/>
              <a:gd name="connsiteX7" fmla="*/ 110576 w 482601"/>
              <a:gd name="connsiteY7" fmla="*/ 0 h 409053"/>
              <a:gd name="connsiteX8" fmla="*/ 133994 w 482601"/>
              <a:gd name="connsiteY8" fmla="*/ 22832 h 409053"/>
              <a:gd name="connsiteX9" fmla="*/ 110576 w 482601"/>
              <a:gd name="connsiteY9" fmla="*/ 45664 h 409053"/>
              <a:gd name="connsiteX10" fmla="*/ 197728 w 482601"/>
              <a:gd name="connsiteY10" fmla="*/ 45664 h 409053"/>
              <a:gd name="connsiteX11" fmla="*/ 174310 w 482601"/>
              <a:gd name="connsiteY11" fmla="*/ 22832 h 409053"/>
              <a:gd name="connsiteX12" fmla="*/ 197728 w 482601"/>
              <a:gd name="connsiteY12" fmla="*/ 0 h 409053"/>
              <a:gd name="connsiteX13" fmla="*/ 221146 w 482601"/>
              <a:gd name="connsiteY13" fmla="*/ 22832 h 409053"/>
              <a:gd name="connsiteX14" fmla="*/ 197728 w 482601"/>
              <a:gd name="connsiteY14" fmla="*/ 45664 h 409053"/>
              <a:gd name="connsiteX15" fmla="*/ 284881 w 482601"/>
              <a:gd name="connsiteY15" fmla="*/ 45664 h 409053"/>
              <a:gd name="connsiteX16" fmla="*/ 261463 w 482601"/>
              <a:gd name="connsiteY16" fmla="*/ 22832 h 409053"/>
              <a:gd name="connsiteX17" fmla="*/ 284881 w 482601"/>
              <a:gd name="connsiteY17" fmla="*/ 0 h 409053"/>
              <a:gd name="connsiteX18" fmla="*/ 308299 w 482601"/>
              <a:gd name="connsiteY18" fmla="*/ 22832 h 409053"/>
              <a:gd name="connsiteX19" fmla="*/ 284881 w 482601"/>
              <a:gd name="connsiteY19" fmla="*/ 45664 h 409053"/>
              <a:gd name="connsiteX20" fmla="*/ 372031 w 482601"/>
              <a:gd name="connsiteY20" fmla="*/ 45664 h 409053"/>
              <a:gd name="connsiteX21" fmla="*/ 348613 w 482601"/>
              <a:gd name="connsiteY21" fmla="*/ 22832 h 409053"/>
              <a:gd name="connsiteX22" fmla="*/ 372031 w 482601"/>
              <a:gd name="connsiteY22" fmla="*/ 0 h 409053"/>
              <a:gd name="connsiteX23" fmla="*/ 395449 w 482601"/>
              <a:gd name="connsiteY23" fmla="*/ 22832 h 409053"/>
              <a:gd name="connsiteX24" fmla="*/ 372031 w 482601"/>
              <a:gd name="connsiteY24" fmla="*/ 45664 h 409053"/>
              <a:gd name="connsiteX25" fmla="*/ 459183 w 482601"/>
              <a:gd name="connsiteY25" fmla="*/ 45664 h 409053"/>
              <a:gd name="connsiteX26" fmla="*/ 435765 w 482601"/>
              <a:gd name="connsiteY26" fmla="*/ 22832 h 409053"/>
              <a:gd name="connsiteX27" fmla="*/ 459183 w 482601"/>
              <a:gd name="connsiteY27" fmla="*/ 0 h 409053"/>
              <a:gd name="connsiteX28" fmla="*/ 482601 w 482601"/>
              <a:gd name="connsiteY28" fmla="*/ 22832 h 409053"/>
              <a:gd name="connsiteX29" fmla="*/ 459183 w 482601"/>
              <a:gd name="connsiteY29" fmla="*/ 45664 h 409053"/>
              <a:gd name="connsiteX30" fmla="*/ 23425 w 482601"/>
              <a:gd name="connsiteY30" fmla="*/ 136492 h 409053"/>
              <a:gd name="connsiteX31" fmla="*/ 7 w 482601"/>
              <a:gd name="connsiteY31" fmla="*/ 113660 h 409053"/>
              <a:gd name="connsiteX32" fmla="*/ 23425 w 482601"/>
              <a:gd name="connsiteY32" fmla="*/ 90828 h 409053"/>
              <a:gd name="connsiteX33" fmla="*/ 46843 w 482601"/>
              <a:gd name="connsiteY33" fmla="*/ 113660 h 409053"/>
              <a:gd name="connsiteX34" fmla="*/ 23425 w 482601"/>
              <a:gd name="connsiteY34" fmla="*/ 136492 h 409053"/>
              <a:gd name="connsiteX35" fmla="*/ 110576 w 482601"/>
              <a:gd name="connsiteY35" fmla="*/ 136492 h 409053"/>
              <a:gd name="connsiteX36" fmla="*/ 87158 w 482601"/>
              <a:gd name="connsiteY36" fmla="*/ 113660 h 409053"/>
              <a:gd name="connsiteX37" fmla="*/ 110576 w 482601"/>
              <a:gd name="connsiteY37" fmla="*/ 90828 h 409053"/>
              <a:gd name="connsiteX38" fmla="*/ 133994 w 482601"/>
              <a:gd name="connsiteY38" fmla="*/ 113660 h 409053"/>
              <a:gd name="connsiteX39" fmla="*/ 110576 w 482601"/>
              <a:gd name="connsiteY39" fmla="*/ 136492 h 409053"/>
              <a:gd name="connsiteX40" fmla="*/ 197728 w 482601"/>
              <a:gd name="connsiteY40" fmla="*/ 136492 h 409053"/>
              <a:gd name="connsiteX41" fmla="*/ 174310 w 482601"/>
              <a:gd name="connsiteY41" fmla="*/ 113660 h 409053"/>
              <a:gd name="connsiteX42" fmla="*/ 197728 w 482601"/>
              <a:gd name="connsiteY42" fmla="*/ 90828 h 409053"/>
              <a:gd name="connsiteX43" fmla="*/ 221146 w 482601"/>
              <a:gd name="connsiteY43" fmla="*/ 113660 h 409053"/>
              <a:gd name="connsiteX44" fmla="*/ 197728 w 482601"/>
              <a:gd name="connsiteY44" fmla="*/ 136492 h 409053"/>
              <a:gd name="connsiteX45" fmla="*/ 284881 w 482601"/>
              <a:gd name="connsiteY45" fmla="*/ 136492 h 409053"/>
              <a:gd name="connsiteX46" fmla="*/ 261463 w 482601"/>
              <a:gd name="connsiteY46" fmla="*/ 113660 h 409053"/>
              <a:gd name="connsiteX47" fmla="*/ 284881 w 482601"/>
              <a:gd name="connsiteY47" fmla="*/ 90828 h 409053"/>
              <a:gd name="connsiteX48" fmla="*/ 308299 w 482601"/>
              <a:gd name="connsiteY48" fmla="*/ 113660 h 409053"/>
              <a:gd name="connsiteX49" fmla="*/ 284881 w 482601"/>
              <a:gd name="connsiteY49" fmla="*/ 136492 h 409053"/>
              <a:gd name="connsiteX50" fmla="*/ 372031 w 482601"/>
              <a:gd name="connsiteY50" fmla="*/ 136492 h 409053"/>
              <a:gd name="connsiteX51" fmla="*/ 348613 w 482601"/>
              <a:gd name="connsiteY51" fmla="*/ 113660 h 409053"/>
              <a:gd name="connsiteX52" fmla="*/ 372031 w 482601"/>
              <a:gd name="connsiteY52" fmla="*/ 90828 h 409053"/>
              <a:gd name="connsiteX53" fmla="*/ 395449 w 482601"/>
              <a:gd name="connsiteY53" fmla="*/ 113660 h 409053"/>
              <a:gd name="connsiteX54" fmla="*/ 372031 w 482601"/>
              <a:gd name="connsiteY54" fmla="*/ 136492 h 409053"/>
              <a:gd name="connsiteX55" fmla="*/ 459183 w 482601"/>
              <a:gd name="connsiteY55" fmla="*/ 136492 h 409053"/>
              <a:gd name="connsiteX56" fmla="*/ 435765 w 482601"/>
              <a:gd name="connsiteY56" fmla="*/ 113660 h 409053"/>
              <a:gd name="connsiteX57" fmla="*/ 459183 w 482601"/>
              <a:gd name="connsiteY57" fmla="*/ 90828 h 409053"/>
              <a:gd name="connsiteX58" fmla="*/ 482601 w 482601"/>
              <a:gd name="connsiteY58" fmla="*/ 113660 h 409053"/>
              <a:gd name="connsiteX59" fmla="*/ 459183 w 482601"/>
              <a:gd name="connsiteY59" fmla="*/ 136492 h 409053"/>
              <a:gd name="connsiteX60" fmla="*/ 459183 w 482601"/>
              <a:gd name="connsiteY60" fmla="*/ 227319 h 409053"/>
              <a:gd name="connsiteX61" fmla="*/ 435765 w 482601"/>
              <a:gd name="connsiteY61" fmla="*/ 204487 h 409053"/>
              <a:gd name="connsiteX62" fmla="*/ 459183 w 482601"/>
              <a:gd name="connsiteY62" fmla="*/ 181655 h 409053"/>
              <a:gd name="connsiteX63" fmla="*/ 482601 w 482601"/>
              <a:gd name="connsiteY63" fmla="*/ 204487 h 409053"/>
              <a:gd name="connsiteX64" fmla="*/ 459183 w 482601"/>
              <a:gd name="connsiteY64" fmla="*/ 227319 h 409053"/>
              <a:gd name="connsiteX65" fmla="*/ 23425 w 482601"/>
              <a:gd name="connsiteY65" fmla="*/ 227320 h 409053"/>
              <a:gd name="connsiteX66" fmla="*/ 7 w 482601"/>
              <a:gd name="connsiteY66" fmla="*/ 204488 h 409053"/>
              <a:gd name="connsiteX67" fmla="*/ 23425 w 482601"/>
              <a:gd name="connsiteY67" fmla="*/ 181656 h 409053"/>
              <a:gd name="connsiteX68" fmla="*/ 46843 w 482601"/>
              <a:gd name="connsiteY68" fmla="*/ 204488 h 409053"/>
              <a:gd name="connsiteX69" fmla="*/ 23425 w 482601"/>
              <a:gd name="connsiteY69" fmla="*/ 227320 h 409053"/>
              <a:gd name="connsiteX70" fmla="*/ 110576 w 482601"/>
              <a:gd name="connsiteY70" fmla="*/ 227320 h 409053"/>
              <a:gd name="connsiteX71" fmla="*/ 87158 w 482601"/>
              <a:gd name="connsiteY71" fmla="*/ 204488 h 409053"/>
              <a:gd name="connsiteX72" fmla="*/ 110576 w 482601"/>
              <a:gd name="connsiteY72" fmla="*/ 181656 h 409053"/>
              <a:gd name="connsiteX73" fmla="*/ 133994 w 482601"/>
              <a:gd name="connsiteY73" fmla="*/ 204488 h 409053"/>
              <a:gd name="connsiteX74" fmla="*/ 110576 w 482601"/>
              <a:gd name="connsiteY74" fmla="*/ 227320 h 409053"/>
              <a:gd name="connsiteX75" fmla="*/ 197728 w 482601"/>
              <a:gd name="connsiteY75" fmla="*/ 227320 h 409053"/>
              <a:gd name="connsiteX76" fmla="*/ 174310 w 482601"/>
              <a:gd name="connsiteY76" fmla="*/ 204488 h 409053"/>
              <a:gd name="connsiteX77" fmla="*/ 197728 w 482601"/>
              <a:gd name="connsiteY77" fmla="*/ 181656 h 409053"/>
              <a:gd name="connsiteX78" fmla="*/ 221146 w 482601"/>
              <a:gd name="connsiteY78" fmla="*/ 204488 h 409053"/>
              <a:gd name="connsiteX79" fmla="*/ 197728 w 482601"/>
              <a:gd name="connsiteY79" fmla="*/ 227320 h 409053"/>
              <a:gd name="connsiteX80" fmla="*/ 284881 w 482601"/>
              <a:gd name="connsiteY80" fmla="*/ 227320 h 409053"/>
              <a:gd name="connsiteX81" fmla="*/ 261463 w 482601"/>
              <a:gd name="connsiteY81" fmla="*/ 204488 h 409053"/>
              <a:gd name="connsiteX82" fmla="*/ 284881 w 482601"/>
              <a:gd name="connsiteY82" fmla="*/ 181656 h 409053"/>
              <a:gd name="connsiteX83" fmla="*/ 308299 w 482601"/>
              <a:gd name="connsiteY83" fmla="*/ 204488 h 409053"/>
              <a:gd name="connsiteX84" fmla="*/ 284881 w 482601"/>
              <a:gd name="connsiteY84" fmla="*/ 227320 h 409053"/>
              <a:gd name="connsiteX85" fmla="*/ 372031 w 482601"/>
              <a:gd name="connsiteY85" fmla="*/ 227320 h 409053"/>
              <a:gd name="connsiteX86" fmla="*/ 348613 w 482601"/>
              <a:gd name="connsiteY86" fmla="*/ 204488 h 409053"/>
              <a:gd name="connsiteX87" fmla="*/ 372031 w 482601"/>
              <a:gd name="connsiteY87" fmla="*/ 181656 h 409053"/>
              <a:gd name="connsiteX88" fmla="*/ 395449 w 482601"/>
              <a:gd name="connsiteY88" fmla="*/ 204488 h 409053"/>
              <a:gd name="connsiteX89" fmla="*/ 372031 w 482601"/>
              <a:gd name="connsiteY89" fmla="*/ 227320 h 409053"/>
              <a:gd name="connsiteX90" fmla="*/ 23425 w 482601"/>
              <a:gd name="connsiteY90" fmla="*/ 318147 h 409053"/>
              <a:gd name="connsiteX91" fmla="*/ 7 w 482601"/>
              <a:gd name="connsiteY91" fmla="*/ 295315 h 409053"/>
              <a:gd name="connsiteX92" fmla="*/ 23425 w 482601"/>
              <a:gd name="connsiteY92" fmla="*/ 272483 h 409053"/>
              <a:gd name="connsiteX93" fmla="*/ 46843 w 482601"/>
              <a:gd name="connsiteY93" fmla="*/ 295315 h 409053"/>
              <a:gd name="connsiteX94" fmla="*/ 23425 w 482601"/>
              <a:gd name="connsiteY94" fmla="*/ 318147 h 409053"/>
              <a:gd name="connsiteX95" fmla="*/ 110576 w 482601"/>
              <a:gd name="connsiteY95" fmla="*/ 318147 h 409053"/>
              <a:gd name="connsiteX96" fmla="*/ 87158 w 482601"/>
              <a:gd name="connsiteY96" fmla="*/ 295315 h 409053"/>
              <a:gd name="connsiteX97" fmla="*/ 110576 w 482601"/>
              <a:gd name="connsiteY97" fmla="*/ 272483 h 409053"/>
              <a:gd name="connsiteX98" fmla="*/ 133994 w 482601"/>
              <a:gd name="connsiteY98" fmla="*/ 295315 h 409053"/>
              <a:gd name="connsiteX99" fmla="*/ 110576 w 482601"/>
              <a:gd name="connsiteY99" fmla="*/ 318147 h 409053"/>
              <a:gd name="connsiteX100" fmla="*/ 197728 w 482601"/>
              <a:gd name="connsiteY100" fmla="*/ 318147 h 409053"/>
              <a:gd name="connsiteX101" fmla="*/ 174310 w 482601"/>
              <a:gd name="connsiteY101" fmla="*/ 295315 h 409053"/>
              <a:gd name="connsiteX102" fmla="*/ 197728 w 482601"/>
              <a:gd name="connsiteY102" fmla="*/ 272483 h 409053"/>
              <a:gd name="connsiteX103" fmla="*/ 221146 w 482601"/>
              <a:gd name="connsiteY103" fmla="*/ 295315 h 409053"/>
              <a:gd name="connsiteX104" fmla="*/ 197728 w 482601"/>
              <a:gd name="connsiteY104" fmla="*/ 318147 h 409053"/>
              <a:gd name="connsiteX105" fmla="*/ 284881 w 482601"/>
              <a:gd name="connsiteY105" fmla="*/ 318147 h 409053"/>
              <a:gd name="connsiteX106" fmla="*/ 261463 w 482601"/>
              <a:gd name="connsiteY106" fmla="*/ 295315 h 409053"/>
              <a:gd name="connsiteX107" fmla="*/ 284881 w 482601"/>
              <a:gd name="connsiteY107" fmla="*/ 272483 h 409053"/>
              <a:gd name="connsiteX108" fmla="*/ 308299 w 482601"/>
              <a:gd name="connsiteY108" fmla="*/ 295315 h 409053"/>
              <a:gd name="connsiteX109" fmla="*/ 284881 w 482601"/>
              <a:gd name="connsiteY109" fmla="*/ 318147 h 409053"/>
              <a:gd name="connsiteX110" fmla="*/ 372031 w 482601"/>
              <a:gd name="connsiteY110" fmla="*/ 318147 h 409053"/>
              <a:gd name="connsiteX111" fmla="*/ 348613 w 482601"/>
              <a:gd name="connsiteY111" fmla="*/ 295315 h 409053"/>
              <a:gd name="connsiteX112" fmla="*/ 372031 w 482601"/>
              <a:gd name="connsiteY112" fmla="*/ 272483 h 409053"/>
              <a:gd name="connsiteX113" fmla="*/ 395449 w 482601"/>
              <a:gd name="connsiteY113" fmla="*/ 295315 h 409053"/>
              <a:gd name="connsiteX114" fmla="*/ 372031 w 482601"/>
              <a:gd name="connsiteY114" fmla="*/ 318147 h 409053"/>
              <a:gd name="connsiteX115" fmla="*/ 459183 w 482601"/>
              <a:gd name="connsiteY115" fmla="*/ 318147 h 409053"/>
              <a:gd name="connsiteX116" fmla="*/ 435765 w 482601"/>
              <a:gd name="connsiteY116" fmla="*/ 295315 h 409053"/>
              <a:gd name="connsiteX117" fmla="*/ 459183 w 482601"/>
              <a:gd name="connsiteY117" fmla="*/ 272483 h 409053"/>
              <a:gd name="connsiteX118" fmla="*/ 482601 w 482601"/>
              <a:gd name="connsiteY118" fmla="*/ 295315 h 409053"/>
              <a:gd name="connsiteX119" fmla="*/ 459183 w 482601"/>
              <a:gd name="connsiteY119" fmla="*/ 318147 h 409053"/>
              <a:gd name="connsiteX120" fmla="*/ 23418 w 482601"/>
              <a:gd name="connsiteY120" fmla="*/ 409034 h 409053"/>
              <a:gd name="connsiteX121" fmla="*/ 0 w 482601"/>
              <a:gd name="connsiteY121" fmla="*/ 386200 h 409053"/>
              <a:gd name="connsiteX122" fmla="*/ 23418 w 482601"/>
              <a:gd name="connsiteY122" fmla="*/ 363366 h 409053"/>
              <a:gd name="connsiteX123" fmla="*/ 46836 w 482601"/>
              <a:gd name="connsiteY123" fmla="*/ 386200 h 409053"/>
              <a:gd name="connsiteX124" fmla="*/ 23418 w 482601"/>
              <a:gd name="connsiteY124" fmla="*/ 409034 h 409053"/>
              <a:gd name="connsiteX125" fmla="*/ 110562 w 482601"/>
              <a:gd name="connsiteY125" fmla="*/ 409038 h 409053"/>
              <a:gd name="connsiteX126" fmla="*/ 87144 w 482601"/>
              <a:gd name="connsiteY126" fmla="*/ 386204 h 409053"/>
              <a:gd name="connsiteX127" fmla="*/ 110562 w 482601"/>
              <a:gd name="connsiteY127" fmla="*/ 363370 h 409053"/>
              <a:gd name="connsiteX128" fmla="*/ 133980 w 482601"/>
              <a:gd name="connsiteY128" fmla="*/ 386204 h 409053"/>
              <a:gd name="connsiteX129" fmla="*/ 110562 w 482601"/>
              <a:gd name="connsiteY129" fmla="*/ 409038 h 409053"/>
              <a:gd name="connsiteX130" fmla="*/ 197723 w 482601"/>
              <a:gd name="connsiteY130" fmla="*/ 409041 h 409053"/>
              <a:gd name="connsiteX131" fmla="*/ 174305 w 482601"/>
              <a:gd name="connsiteY131" fmla="*/ 386207 h 409053"/>
              <a:gd name="connsiteX132" fmla="*/ 197723 w 482601"/>
              <a:gd name="connsiteY132" fmla="*/ 363373 h 409053"/>
              <a:gd name="connsiteX133" fmla="*/ 221141 w 482601"/>
              <a:gd name="connsiteY133" fmla="*/ 386207 h 409053"/>
              <a:gd name="connsiteX134" fmla="*/ 197723 w 482601"/>
              <a:gd name="connsiteY134" fmla="*/ 409041 h 409053"/>
              <a:gd name="connsiteX135" fmla="*/ 284861 w 482601"/>
              <a:gd name="connsiteY135" fmla="*/ 409045 h 409053"/>
              <a:gd name="connsiteX136" fmla="*/ 261443 w 482601"/>
              <a:gd name="connsiteY136" fmla="*/ 386211 h 409053"/>
              <a:gd name="connsiteX137" fmla="*/ 284861 w 482601"/>
              <a:gd name="connsiteY137" fmla="*/ 363377 h 409053"/>
              <a:gd name="connsiteX138" fmla="*/ 308279 w 482601"/>
              <a:gd name="connsiteY138" fmla="*/ 386211 h 409053"/>
              <a:gd name="connsiteX139" fmla="*/ 284861 w 482601"/>
              <a:gd name="connsiteY139" fmla="*/ 409045 h 409053"/>
              <a:gd name="connsiteX140" fmla="*/ 371983 w 482601"/>
              <a:gd name="connsiteY140" fmla="*/ 409049 h 409053"/>
              <a:gd name="connsiteX141" fmla="*/ 348565 w 482601"/>
              <a:gd name="connsiteY141" fmla="*/ 386215 h 409053"/>
              <a:gd name="connsiteX142" fmla="*/ 371983 w 482601"/>
              <a:gd name="connsiteY142" fmla="*/ 363381 h 409053"/>
              <a:gd name="connsiteX143" fmla="*/ 395401 w 482601"/>
              <a:gd name="connsiteY143" fmla="*/ 386215 h 409053"/>
              <a:gd name="connsiteX144" fmla="*/ 371983 w 482601"/>
              <a:gd name="connsiteY144" fmla="*/ 409049 h 409053"/>
              <a:gd name="connsiteX145" fmla="*/ 459074 w 482601"/>
              <a:gd name="connsiteY145" fmla="*/ 409053 h 409053"/>
              <a:gd name="connsiteX146" fmla="*/ 435656 w 482601"/>
              <a:gd name="connsiteY146" fmla="*/ 386219 h 409053"/>
              <a:gd name="connsiteX147" fmla="*/ 459074 w 482601"/>
              <a:gd name="connsiteY147" fmla="*/ 363385 h 409053"/>
              <a:gd name="connsiteX148" fmla="*/ 482492 w 482601"/>
              <a:gd name="connsiteY148" fmla="*/ 386219 h 409053"/>
              <a:gd name="connsiteX149" fmla="*/ 459074 w 482601"/>
              <a:gd name="connsiteY149" fmla="*/ 409053 h 409053"/>
            </a:gdLst>
            <a:ahLst/>
            <a:cxnLst/>
            <a:rect l="l" t="t" r="r" b="b"/>
            <a:pathLst>
              <a:path w="482601" h="409053">
                <a:moveTo>
                  <a:pt x="23425" y="45664"/>
                </a:moveTo>
                <a:cubicBezTo>
                  <a:pt x="10492" y="45664"/>
                  <a:pt x="7" y="35442"/>
                  <a:pt x="7" y="22832"/>
                </a:cubicBezTo>
                <a:cubicBezTo>
                  <a:pt x="7" y="10222"/>
                  <a:pt x="10492" y="0"/>
                  <a:pt x="23425" y="0"/>
                </a:cubicBezTo>
                <a:cubicBezTo>
                  <a:pt x="36358" y="0"/>
                  <a:pt x="46843" y="10222"/>
                  <a:pt x="46843" y="22832"/>
                </a:cubicBezTo>
                <a:cubicBezTo>
                  <a:pt x="46843" y="35442"/>
                  <a:pt x="36358" y="45664"/>
                  <a:pt x="23425" y="45664"/>
                </a:cubicBezTo>
                <a:close/>
                <a:moveTo>
                  <a:pt x="110576" y="45664"/>
                </a:moveTo>
                <a:cubicBezTo>
                  <a:pt x="97643" y="45664"/>
                  <a:pt x="87158" y="35442"/>
                  <a:pt x="87158" y="22832"/>
                </a:cubicBezTo>
                <a:cubicBezTo>
                  <a:pt x="87158" y="10222"/>
                  <a:pt x="97643" y="0"/>
                  <a:pt x="110576" y="0"/>
                </a:cubicBezTo>
                <a:cubicBezTo>
                  <a:pt x="123509" y="0"/>
                  <a:pt x="133994" y="10222"/>
                  <a:pt x="133994" y="22832"/>
                </a:cubicBezTo>
                <a:cubicBezTo>
                  <a:pt x="133994" y="35442"/>
                  <a:pt x="123509" y="45664"/>
                  <a:pt x="110576" y="45664"/>
                </a:cubicBezTo>
                <a:close/>
                <a:moveTo>
                  <a:pt x="197728" y="45664"/>
                </a:moveTo>
                <a:cubicBezTo>
                  <a:pt x="184795" y="45664"/>
                  <a:pt x="174310" y="35442"/>
                  <a:pt x="174310" y="22832"/>
                </a:cubicBezTo>
                <a:cubicBezTo>
                  <a:pt x="174310" y="10222"/>
                  <a:pt x="184795" y="0"/>
                  <a:pt x="197728" y="0"/>
                </a:cubicBezTo>
                <a:cubicBezTo>
                  <a:pt x="210661" y="0"/>
                  <a:pt x="221146" y="10222"/>
                  <a:pt x="221146" y="22832"/>
                </a:cubicBezTo>
                <a:cubicBezTo>
                  <a:pt x="221146" y="35442"/>
                  <a:pt x="210661" y="45664"/>
                  <a:pt x="197728" y="45664"/>
                </a:cubicBezTo>
                <a:close/>
                <a:moveTo>
                  <a:pt x="284881" y="45664"/>
                </a:moveTo>
                <a:cubicBezTo>
                  <a:pt x="271948" y="45664"/>
                  <a:pt x="261463" y="35442"/>
                  <a:pt x="261463" y="22832"/>
                </a:cubicBezTo>
                <a:cubicBezTo>
                  <a:pt x="261463" y="10222"/>
                  <a:pt x="271948" y="0"/>
                  <a:pt x="284881" y="0"/>
                </a:cubicBezTo>
                <a:cubicBezTo>
                  <a:pt x="297814" y="0"/>
                  <a:pt x="308299" y="10222"/>
                  <a:pt x="308299" y="22832"/>
                </a:cubicBezTo>
                <a:cubicBezTo>
                  <a:pt x="308299" y="35442"/>
                  <a:pt x="297814" y="45664"/>
                  <a:pt x="284881" y="45664"/>
                </a:cubicBezTo>
                <a:close/>
                <a:moveTo>
                  <a:pt x="372031" y="45664"/>
                </a:moveTo>
                <a:cubicBezTo>
                  <a:pt x="359098" y="45664"/>
                  <a:pt x="348613" y="35442"/>
                  <a:pt x="348613" y="22832"/>
                </a:cubicBezTo>
                <a:cubicBezTo>
                  <a:pt x="348613" y="10222"/>
                  <a:pt x="359098" y="0"/>
                  <a:pt x="372031" y="0"/>
                </a:cubicBezTo>
                <a:cubicBezTo>
                  <a:pt x="384964" y="0"/>
                  <a:pt x="395449" y="10222"/>
                  <a:pt x="395449" y="22832"/>
                </a:cubicBezTo>
                <a:cubicBezTo>
                  <a:pt x="395449" y="35442"/>
                  <a:pt x="384964" y="45664"/>
                  <a:pt x="372031" y="45664"/>
                </a:cubicBezTo>
                <a:close/>
                <a:moveTo>
                  <a:pt x="459183" y="45664"/>
                </a:moveTo>
                <a:cubicBezTo>
                  <a:pt x="446250" y="45664"/>
                  <a:pt x="435765" y="35442"/>
                  <a:pt x="435765" y="22832"/>
                </a:cubicBezTo>
                <a:cubicBezTo>
                  <a:pt x="435765" y="10222"/>
                  <a:pt x="446250" y="0"/>
                  <a:pt x="459183" y="0"/>
                </a:cubicBezTo>
                <a:cubicBezTo>
                  <a:pt x="472116" y="0"/>
                  <a:pt x="482601" y="10222"/>
                  <a:pt x="482601" y="22832"/>
                </a:cubicBezTo>
                <a:cubicBezTo>
                  <a:pt x="482601" y="35442"/>
                  <a:pt x="472116" y="45664"/>
                  <a:pt x="459183" y="45664"/>
                </a:cubicBezTo>
                <a:close/>
                <a:moveTo>
                  <a:pt x="23425" y="136492"/>
                </a:moveTo>
                <a:cubicBezTo>
                  <a:pt x="10492" y="136492"/>
                  <a:pt x="7" y="126270"/>
                  <a:pt x="7" y="113660"/>
                </a:cubicBezTo>
                <a:cubicBezTo>
                  <a:pt x="7" y="101050"/>
                  <a:pt x="10492" y="90828"/>
                  <a:pt x="23425" y="90828"/>
                </a:cubicBezTo>
                <a:cubicBezTo>
                  <a:pt x="36358" y="90828"/>
                  <a:pt x="46843" y="101050"/>
                  <a:pt x="46843" y="113660"/>
                </a:cubicBezTo>
                <a:cubicBezTo>
                  <a:pt x="46843" y="126270"/>
                  <a:pt x="36358" y="136492"/>
                  <a:pt x="23425" y="136492"/>
                </a:cubicBezTo>
                <a:close/>
                <a:moveTo>
                  <a:pt x="110576" y="136492"/>
                </a:moveTo>
                <a:cubicBezTo>
                  <a:pt x="97643" y="136492"/>
                  <a:pt x="87158" y="126270"/>
                  <a:pt x="87158" y="113660"/>
                </a:cubicBezTo>
                <a:cubicBezTo>
                  <a:pt x="87158" y="101050"/>
                  <a:pt x="97643" y="90828"/>
                  <a:pt x="110576" y="90828"/>
                </a:cubicBezTo>
                <a:cubicBezTo>
                  <a:pt x="123509" y="90828"/>
                  <a:pt x="133994" y="101050"/>
                  <a:pt x="133994" y="113660"/>
                </a:cubicBezTo>
                <a:cubicBezTo>
                  <a:pt x="133994" y="126270"/>
                  <a:pt x="123509" y="136492"/>
                  <a:pt x="110576" y="136492"/>
                </a:cubicBezTo>
                <a:close/>
                <a:moveTo>
                  <a:pt x="197728" y="136492"/>
                </a:moveTo>
                <a:cubicBezTo>
                  <a:pt x="184795" y="136492"/>
                  <a:pt x="174310" y="126270"/>
                  <a:pt x="174310" y="113660"/>
                </a:cubicBezTo>
                <a:cubicBezTo>
                  <a:pt x="174310" y="101050"/>
                  <a:pt x="184795" y="90828"/>
                  <a:pt x="197728" y="90828"/>
                </a:cubicBezTo>
                <a:cubicBezTo>
                  <a:pt x="210661" y="90828"/>
                  <a:pt x="221146" y="101050"/>
                  <a:pt x="221146" y="113660"/>
                </a:cubicBezTo>
                <a:cubicBezTo>
                  <a:pt x="221146" y="126270"/>
                  <a:pt x="210661" y="136492"/>
                  <a:pt x="197728" y="136492"/>
                </a:cubicBezTo>
                <a:close/>
                <a:moveTo>
                  <a:pt x="284881" y="136492"/>
                </a:moveTo>
                <a:cubicBezTo>
                  <a:pt x="271948" y="136492"/>
                  <a:pt x="261463" y="126270"/>
                  <a:pt x="261463" y="113660"/>
                </a:cubicBezTo>
                <a:cubicBezTo>
                  <a:pt x="261463" y="101050"/>
                  <a:pt x="271948" y="90828"/>
                  <a:pt x="284881" y="90828"/>
                </a:cubicBezTo>
                <a:cubicBezTo>
                  <a:pt x="297814" y="90828"/>
                  <a:pt x="308299" y="101050"/>
                  <a:pt x="308299" y="113660"/>
                </a:cubicBezTo>
                <a:cubicBezTo>
                  <a:pt x="308299" y="126270"/>
                  <a:pt x="297814" y="136492"/>
                  <a:pt x="284881" y="136492"/>
                </a:cubicBezTo>
                <a:close/>
                <a:moveTo>
                  <a:pt x="372031" y="136492"/>
                </a:moveTo>
                <a:cubicBezTo>
                  <a:pt x="359098" y="136492"/>
                  <a:pt x="348613" y="126270"/>
                  <a:pt x="348613" y="113660"/>
                </a:cubicBezTo>
                <a:cubicBezTo>
                  <a:pt x="348613" y="101050"/>
                  <a:pt x="359098" y="90828"/>
                  <a:pt x="372031" y="90828"/>
                </a:cubicBezTo>
                <a:cubicBezTo>
                  <a:pt x="384964" y="90828"/>
                  <a:pt x="395449" y="101050"/>
                  <a:pt x="395449" y="113660"/>
                </a:cubicBezTo>
                <a:cubicBezTo>
                  <a:pt x="395449" y="126270"/>
                  <a:pt x="384964" y="136492"/>
                  <a:pt x="372031" y="136492"/>
                </a:cubicBezTo>
                <a:close/>
                <a:moveTo>
                  <a:pt x="459183" y="136492"/>
                </a:moveTo>
                <a:cubicBezTo>
                  <a:pt x="446250" y="136492"/>
                  <a:pt x="435765" y="126270"/>
                  <a:pt x="435765" y="113660"/>
                </a:cubicBezTo>
                <a:cubicBezTo>
                  <a:pt x="435765" y="101050"/>
                  <a:pt x="446250" y="90828"/>
                  <a:pt x="459183" y="90828"/>
                </a:cubicBezTo>
                <a:cubicBezTo>
                  <a:pt x="472116" y="90828"/>
                  <a:pt x="482601" y="101050"/>
                  <a:pt x="482601" y="113660"/>
                </a:cubicBezTo>
                <a:cubicBezTo>
                  <a:pt x="482601" y="126270"/>
                  <a:pt x="472116" y="136492"/>
                  <a:pt x="459183" y="136492"/>
                </a:cubicBezTo>
                <a:close/>
                <a:moveTo>
                  <a:pt x="459183" y="227319"/>
                </a:moveTo>
                <a:cubicBezTo>
                  <a:pt x="446250" y="227319"/>
                  <a:pt x="435765" y="217097"/>
                  <a:pt x="435765" y="204487"/>
                </a:cubicBezTo>
                <a:cubicBezTo>
                  <a:pt x="435765" y="191877"/>
                  <a:pt x="446250" y="181655"/>
                  <a:pt x="459183" y="181655"/>
                </a:cubicBezTo>
                <a:cubicBezTo>
                  <a:pt x="472116" y="181655"/>
                  <a:pt x="482601" y="191877"/>
                  <a:pt x="482601" y="204487"/>
                </a:cubicBezTo>
                <a:cubicBezTo>
                  <a:pt x="482601" y="217097"/>
                  <a:pt x="472116" y="227319"/>
                  <a:pt x="459183" y="227319"/>
                </a:cubicBezTo>
                <a:close/>
                <a:moveTo>
                  <a:pt x="23425" y="227320"/>
                </a:moveTo>
                <a:cubicBezTo>
                  <a:pt x="10492" y="227320"/>
                  <a:pt x="7" y="217098"/>
                  <a:pt x="7" y="204488"/>
                </a:cubicBezTo>
                <a:cubicBezTo>
                  <a:pt x="7" y="191878"/>
                  <a:pt x="10492" y="181656"/>
                  <a:pt x="23425" y="181656"/>
                </a:cubicBezTo>
                <a:cubicBezTo>
                  <a:pt x="36358" y="181656"/>
                  <a:pt x="46843" y="191878"/>
                  <a:pt x="46843" y="204488"/>
                </a:cubicBezTo>
                <a:cubicBezTo>
                  <a:pt x="46843" y="217098"/>
                  <a:pt x="36358" y="227320"/>
                  <a:pt x="23425" y="227320"/>
                </a:cubicBezTo>
                <a:close/>
                <a:moveTo>
                  <a:pt x="110576" y="227320"/>
                </a:moveTo>
                <a:cubicBezTo>
                  <a:pt x="97643" y="227320"/>
                  <a:pt x="87158" y="217098"/>
                  <a:pt x="87158" y="204488"/>
                </a:cubicBezTo>
                <a:cubicBezTo>
                  <a:pt x="87158" y="191878"/>
                  <a:pt x="97643" y="181656"/>
                  <a:pt x="110576" y="181656"/>
                </a:cubicBezTo>
                <a:cubicBezTo>
                  <a:pt x="123509" y="181656"/>
                  <a:pt x="133994" y="191878"/>
                  <a:pt x="133994" y="204488"/>
                </a:cubicBezTo>
                <a:cubicBezTo>
                  <a:pt x="133994" y="217098"/>
                  <a:pt x="123509" y="227320"/>
                  <a:pt x="110576" y="227320"/>
                </a:cubicBezTo>
                <a:close/>
                <a:moveTo>
                  <a:pt x="197728" y="227320"/>
                </a:moveTo>
                <a:cubicBezTo>
                  <a:pt x="184795" y="227320"/>
                  <a:pt x="174310" y="217098"/>
                  <a:pt x="174310" y="204488"/>
                </a:cubicBezTo>
                <a:cubicBezTo>
                  <a:pt x="174310" y="191878"/>
                  <a:pt x="184795" y="181656"/>
                  <a:pt x="197728" y="181656"/>
                </a:cubicBezTo>
                <a:cubicBezTo>
                  <a:pt x="210661" y="181656"/>
                  <a:pt x="221146" y="191878"/>
                  <a:pt x="221146" y="204488"/>
                </a:cubicBezTo>
                <a:cubicBezTo>
                  <a:pt x="221146" y="217098"/>
                  <a:pt x="210661" y="227320"/>
                  <a:pt x="197728" y="227320"/>
                </a:cubicBezTo>
                <a:close/>
                <a:moveTo>
                  <a:pt x="284881" y="227320"/>
                </a:moveTo>
                <a:cubicBezTo>
                  <a:pt x="271948" y="227320"/>
                  <a:pt x="261463" y="217098"/>
                  <a:pt x="261463" y="204488"/>
                </a:cubicBezTo>
                <a:cubicBezTo>
                  <a:pt x="261463" y="191878"/>
                  <a:pt x="271948" y="181656"/>
                  <a:pt x="284881" y="181656"/>
                </a:cubicBezTo>
                <a:cubicBezTo>
                  <a:pt x="297814" y="181656"/>
                  <a:pt x="308299" y="191878"/>
                  <a:pt x="308299" y="204488"/>
                </a:cubicBezTo>
                <a:cubicBezTo>
                  <a:pt x="308299" y="217098"/>
                  <a:pt x="297814" y="227320"/>
                  <a:pt x="284881" y="227320"/>
                </a:cubicBezTo>
                <a:close/>
                <a:moveTo>
                  <a:pt x="372031" y="227320"/>
                </a:moveTo>
                <a:cubicBezTo>
                  <a:pt x="359098" y="227320"/>
                  <a:pt x="348613" y="217098"/>
                  <a:pt x="348613" y="204488"/>
                </a:cubicBezTo>
                <a:cubicBezTo>
                  <a:pt x="348613" y="191878"/>
                  <a:pt x="359098" y="181656"/>
                  <a:pt x="372031" y="181656"/>
                </a:cubicBezTo>
                <a:cubicBezTo>
                  <a:pt x="384964" y="181656"/>
                  <a:pt x="395449" y="191878"/>
                  <a:pt x="395449" y="204488"/>
                </a:cubicBezTo>
                <a:cubicBezTo>
                  <a:pt x="395449" y="217098"/>
                  <a:pt x="384964" y="227320"/>
                  <a:pt x="372031" y="227320"/>
                </a:cubicBezTo>
                <a:close/>
                <a:moveTo>
                  <a:pt x="23425" y="318147"/>
                </a:moveTo>
                <a:cubicBezTo>
                  <a:pt x="10492" y="318147"/>
                  <a:pt x="7" y="307925"/>
                  <a:pt x="7" y="295315"/>
                </a:cubicBezTo>
                <a:cubicBezTo>
                  <a:pt x="7" y="282705"/>
                  <a:pt x="10492" y="272483"/>
                  <a:pt x="23425" y="272483"/>
                </a:cubicBezTo>
                <a:cubicBezTo>
                  <a:pt x="36358" y="272483"/>
                  <a:pt x="46843" y="282705"/>
                  <a:pt x="46843" y="295315"/>
                </a:cubicBezTo>
                <a:cubicBezTo>
                  <a:pt x="46843" y="307925"/>
                  <a:pt x="36358" y="318147"/>
                  <a:pt x="23425" y="318147"/>
                </a:cubicBezTo>
                <a:close/>
                <a:moveTo>
                  <a:pt x="110576" y="318147"/>
                </a:moveTo>
                <a:cubicBezTo>
                  <a:pt x="97643" y="318147"/>
                  <a:pt x="87158" y="307925"/>
                  <a:pt x="87158" y="295315"/>
                </a:cubicBezTo>
                <a:cubicBezTo>
                  <a:pt x="87158" y="282705"/>
                  <a:pt x="97643" y="272483"/>
                  <a:pt x="110576" y="272483"/>
                </a:cubicBezTo>
                <a:cubicBezTo>
                  <a:pt x="123509" y="272483"/>
                  <a:pt x="133994" y="282705"/>
                  <a:pt x="133994" y="295315"/>
                </a:cubicBezTo>
                <a:cubicBezTo>
                  <a:pt x="133994" y="307925"/>
                  <a:pt x="123509" y="318147"/>
                  <a:pt x="110576" y="318147"/>
                </a:cubicBezTo>
                <a:close/>
                <a:moveTo>
                  <a:pt x="197728" y="318147"/>
                </a:moveTo>
                <a:cubicBezTo>
                  <a:pt x="184795" y="318147"/>
                  <a:pt x="174310" y="307925"/>
                  <a:pt x="174310" y="295315"/>
                </a:cubicBezTo>
                <a:cubicBezTo>
                  <a:pt x="174310" y="282705"/>
                  <a:pt x="184795" y="272483"/>
                  <a:pt x="197728" y="272483"/>
                </a:cubicBezTo>
                <a:cubicBezTo>
                  <a:pt x="210661" y="272483"/>
                  <a:pt x="221146" y="282705"/>
                  <a:pt x="221146" y="295315"/>
                </a:cubicBezTo>
                <a:cubicBezTo>
                  <a:pt x="221146" y="307925"/>
                  <a:pt x="210661" y="318147"/>
                  <a:pt x="197728" y="318147"/>
                </a:cubicBezTo>
                <a:close/>
                <a:moveTo>
                  <a:pt x="284881" y="318147"/>
                </a:moveTo>
                <a:cubicBezTo>
                  <a:pt x="271948" y="318147"/>
                  <a:pt x="261463" y="307925"/>
                  <a:pt x="261463" y="295315"/>
                </a:cubicBezTo>
                <a:cubicBezTo>
                  <a:pt x="261463" y="282705"/>
                  <a:pt x="271948" y="272483"/>
                  <a:pt x="284881" y="272483"/>
                </a:cubicBezTo>
                <a:cubicBezTo>
                  <a:pt x="297814" y="272483"/>
                  <a:pt x="308299" y="282705"/>
                  <a:pt x="308299" y="295315"/>
                </a:cubicBezTo>
                <a:cubicBezTo>
                  <a:pt x="308299" y="307925"/>
                  <a:pt x="297814" y="318147"/>
                  <a:pt x="284881" y="318147"/>
                </a:cubicBezTo>
                <a:close/>
                <a:moveTo>
                  <a:pt x="372031" y="318147"/>
                </a:moveTo>
                <a:cubicBezTo>
                  <a:pt x="359098" y="318147"/>
                  <a:pt x="348613" y="307925"/>
                  <a:pt x="348613" y="295315"/>
                </a:cubicBezTo>
                <a:cubicBezTo>
                  <a:pt x="348613" y="282705"/>
                  <a:pt x="359098" y="272483"/>
                  <a:pt x="372031" y="272483"/>
                </a:cubicBezTo>
                <a:cubicBezTo>
                  <a:pt x="384964" y="272483"/>
                  <a:pt x="395449" y="282705"/>
                  <a:pt x="395449" y="295315"/>
                </a:cubicBezTo>
                <a:cubicBezTo>
                  <a:pt x="395449" y="307925"/>
                  <a:pt x="384964" y="318147"/>
                  <a:pt x="372031" y="318147"/>
                </a:cubicBezTo>
                <a:close/>
                <a:moveTo>
                  <a:pt x="459183" y="318147"/>
                </a:moveTo>
                <a:cubicBezTo>
                  <a:pt x="446250" y="318147"/>
                  <a:pt x="435765" y="307925"/>
                  <a:pt x="435765" y="295315"/>
                </a:cubicBezTo>
                <a:cubicBezTo>
                  <a:pt x="435765" y="282705"/>
                  <a:pt x="446250" y="272483"/>
                  <a:pt x="459183" y="272483"/>
                </a:cubicBezTo>
                <a:cubicBezTo>
                  <a:pt x="472116" y="272483"/>
                  <a:pt x="482601" y="282705"/>
                  <a:pt x="482601" y="295315"/>
                </a:cubicBezTo>
                <a:cubicBezTo>
                  <a:pt x="482601" y="307925"/>
                  <a:pt x="472116" y="318147"/>
                  <a:pt x="459183" y="318147"/>
                </a:cubicBezTo>
                <a:close/>
                <a:moveTo>
                  <a:pt x="23418" y="409034"/>
                </a:moveTo>
                <a:cubicBezTo>
                  <a:pt x="10485" y="409034"/>
                  <a:pt x="0" y="398811"/>
                  <a:pt x="0" y="386200"/>
                </a:cubicBezTo>
                <a:cubicBezTo>
                  <a:pt x="0" y="373589"/>
                  <a:pt x="10485" y="363366"/>
                  <a:pt x="23418" y="363366"/>
                </a:cubicBezTo>
                <a:cubicBezTo>
                  <a:pt x="36351" y="363366"/>
                  <a:pt x="46836" y="373589"/>
                  <a:pt x="46836" y="386200"/>
                </a:cubicBezTo>
                <a:cubicBezTo>
                  <a:pt x="46836" y="398811"/>
                  <a:pt x="36351" y="409034"/>
                  <a:pt x="23418" y="409034"/>
                </a:cubicBezTo>
                <a:close/>
                <a:moveTo>
                  <a:pt x="110562" y="409038"/>
                </a:moveTo>
                <a:cubicBezTo>
                  <a:pt x="97629" y="409038"/>
                  <a:pt x="87144" y="398815"/>
                  <a:pt x="87144" y="386204"/>
                </a:cubicBezTo>
                <a:cubicBezTo>
                  <a:pt x="87144" y="373593"/>
                  <a:pt x="97629" y="363370"/>
                  <a:pt x="110562" y="363370"/>
                </a:cubicBezTo>
                <a:cubicBezTo>
                  <a:pt x="123495" y="363370"/>
                  <a:pt x="133980" y="373593"/>
                  <a:pt x="133980" y="386204"/>
                </a:cubicBezTo>
                <a:cubicBezTo>
                  <a:pt x="133980" y="398815"/>
                  <a:pt x="123495" y="409038"/>
                  <a:pt x="110562" y="409038"/>
                </a:cubicBezTo>
                <a:close/>
                <a:moveTo>
                  <a:pt x="197723" y="409041"/>
                </a:moveTo>
                <a:cubicBezTo>
                  <a:pt x="184790" y="409041"/>
                  <a:pt x="174305" y="398818"/>
                  <a:pt x="174305" y="386207"/>
                </a:cubicBezTo>
                <a:cubicBezTo>
                  <a:pt x="174305" y="373596"/>
                  <a:pt x="184790" y="363373"/>
                  <a:pt x="197723" y="363373"/>
                </a:cubicBezTo>
                <a:cubicBezTo>
                  <a:pt x="210656" y="363373"/>
                  <a:pt x="221141" y="373596"/>
                  <a:pt x="221141" y="386207"/>
                </a:cubicBezTo>
                <a:cubicBezTo>
                  <a:pt x="221141" y="398818"/>
                  <a:pt x="210656" y="409041"/>
                  <a:pt x="197723" y="409041"/>
                </a:cubicBezTo>
                <a:close/>
                <a:moveTo>
                  <a:pt x="284861" y="409045"/>
                </a:moveTo>
                <a:cubicBezTo>
                  <a:pt x="271928" y="409045"/>
                  <a:pt x="261443" y="398822"/>
                  <a:pt x="261443" y="386211"/>
                </a:cubicBezTo>
                <a:cubicBezTo>
                  <a:pt x="261443" y="373600"/>
                  <a:pt x="271928" y="363377"/>
                  <a:pt x="284861" y="363377"/>
                </a:cubicBezTo>
                <a:cubicBezTo>
                  <a:pt x="297794" y="363377"/>
                  <a:pt x="308279" y="373600"/>
                  <a:pt x="308279" y="386211"/>
                </a:cubicBezTo>
                <a:cubicBezTo>
                  <a:pt x="308279" y="398822"/>
                  <a:pt x="297794" y="409045"/>
                  <a:pt x="284861" y="409045"/>
                </a:cubicBezTo>
                <a:close/>
                <a:moveTo>
                  <a:pt x="371983" y="409049"/>
                </a:moveTo>
                <a:cubicBezTo>
                  <a:pt x="359050" y="409049"/>
                  <a:pt x="348565" y="398826"/>
                  <a:pt x="348565" y="386215"/>
                </a:cubicBezTo>
                <a:cubicBezTo>
                  <a:pt x="348565" y="373604"/>
                  <a:pt x="359050" y="363381"/>
                  <a:pt x="371983" y="363381"/>
                </a:cubicBezTo>
                <a:cubicBezTo>
                  <a:pt x="384916" y="363381"/>
                  <a:pt x="395401" y="373604"/>
                  <a:pt x="395401" y="386215"/>
                </a:cubicBezTo>
                <a:cubicBezTo>
                  <a:pt x="395401" y="398826"/>
                  <a:pt x="384916" y="409049"/>
                  <a:pt x="371983" y="409049"/>
                </a:cubicBezTo>
                <a:close/>
                <a:moveTo>
                  <a:pt x="459074" y="409053"/>
                </a:moveTo>
                <a:cubicBezTo>
                  <a:pt x="446141" y="409053"/>
                  <a:pt x="435656" y="398830"/>
                  <a:pt x="435656" y="386219"/>
                </a:cubicBezTo>
                <a:cubicBezTo>
                  <a:pt x="435656" y="373608"/>
                  <a:pt x="446141" y="363385"/>
                  <a:pt x="459074" y="363385"/>
                </a:cubicBezTo>
                <a:cubicBezTo>
                  <a:pt x="472007" y="363385"/>
                  <a:pt x="482492" y="373608"/>
                  <a:pt x="482492" y="386219"/>
                </a:cubicBezTo>
                <a:cubicBezTo>
                  <a:pt x="482492" y="398830"/>
                  <a:pt x="472007" y="409053"/>
                  <a:pt x="459074" y="409053"/>
                </a:cubicBezTo>
                <a:close/>
              </a:path>
            </a:pathLst>
          </a:custGeom>
          <a:noFill/>
          <a:ln w="9525" cap="sq">
            <a:solidFill>
              <a:schemeClr val="accent1">
                <a:lumMod val="20000"/>
                <a:lumOff val="80000"/>
              </a:schemeClr>
            </a:solidFill>
            <a:round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1" name="标题 1"/>
          <p:cNvSpPr txBox="1"/>
          <p:nvPr/>
        </p:nvSpPr>
        <p:spPr>
          <a:xfrm rot="10800000">
            <a:off x="10566275" y="5117091"/>
            <a:ext cx="782305" cy="663082"/>
          </a:xfrm>
          <a:custGeom>
            <a:avLst/>
            <a:gdLst>
              <a:gd name="connsiteX0" fmla="*/ 23425 w 482601"/>
              <a:gd name="connsiteY0" fmla="*/ 45664 h 409053"/>
              <a:gd name="connsiteX1" fmla="*/ 7 w 482601"/>
              <a:gd name="connsiteY1" fmla="*/ 22832 h 409053"/>
              <a:gd name="connsiteX2" fmla="*/ 23425 w 482601"/>
              <a:gd name="connsiteY2" fmla="*/ 0 h 409053"/>
              <a:gd name="connsiteX3" fmla="*/ 46843 w 482601"/>
              <a:gd name="connsiteY3" fmla="*/ 22832 h 409053"/>
              <a:gd name="connsiteX4" fmla="*/ 23425 w 482601"/>
              <a:gd name="connsiteY4" fmla="*/ 45664 h 409053"/>
              <a:gd name="connsiteX5" fmla="*/ 110576 w 482601"/>
              <a:gd name="connsiteY5" fmla="*/ 45664 h 409053"/>
              <a:gd name="connsiteX6" fmla="*/ 87158 w 482601"/>
              <a:gd name="connsiteY6" fmla="*/ 22832 h 409053"/>
              <a:gd name="connsiteX7" fmla="*/ 110576 w 482601"/>
              <a:gd name="connsiteY7" fmla="*/ 0 h 409053"/>
              <a:gd name="connsiteX8" fmla="*/ 133994 w 482601"/>
              <a:gd name="connsiteY8" fmla="*/ 22832 h 409053"/>
              <a:gd name="connsiteX9" fmla="*/ 110576 w 482601"/>
              <a:gd name="connsiteY9" fmla="*/ 45664 h 409053"/>
              <a:gd name="connsiteX10" fmla="*/ 197728 w 482601"/>
              <a:gd name="connsiteY10" fmla="*/ 45664 h 409053"/>
              <a:gd name="connsiteX11" fmla="*/ 174310 w 482601"/>
              <a:gd name="connsiteY11" fmla="*/ 22832 h 409053"/>
              <a:gd name="connsiteX12" fmla="*/ 197728 w 482601"/>
              <a:gd name="connsiteY12" fmla="*/ 0 h 409053"/>
              <a:gd name="connsiteX13" fmla="*/ 221146 w 482601"/>
              <a:gd name="connsiteY13" fmla="*/ 22832 h 409053"/>
              <a:gd name="connsiteX14" fmla="*/ 197728 w 482601"/>
              <a:gd name="connsiteY14" fmla="*/ 45664 h 409053"/>
              <a:gd name="connsiteX15" fmla="*/ 284881 w 482601"/>
              <a:gd name="connsiteY15" fmla="*/ 45664 h 409053"/>
              <a:gd name="connsiteX16" fmla="*/ 261463 w 482601"/>
              <a:gd name="connsiteY16" fmla="*/ 22832 h 409053"/>
              <a:gd name="connsiteX17" fmla="*/ 284881 w 482601"/>
              <a:gd name="connsiteY17" fmla="*/ 0 h 409053"/>
              <a:gd name="connsiteX18" fmla="*/ 308299 w 482601"/>
              <a:gd name="connsiteY18" fmla="*/ 22832 h 409053"/>
              <a:gd name="connsiteX19" fmla="*/ 284881 w 482601"/>
              <a:gd name="connsiteY19" fmla="*/ 45664 h 409053"/>
              <a:gd name="connsiteX20" fmla="*/ 372031 w 482601"/>
              <a:gd name="connsiteY20" fmla="*/ 45664 h 409053"/>
              <a:gd name="connsiteX21" fmla="*/ 348613 w 482601"/>
              <a:gd name="connsiteY21" fmla="*/ 22832 h 409053"/>
              <a:gd name="connsiteX22" fmla="*/ 372031 w 482601"/>
              <a:gd name="connsiteY22" fmla="*/ 0 h 409053"/>
              <a:gd name="connsiteX23" fmla="*/ 395449 w 482601"/>
              <a:gd name="connsiteY23" fmla="*/ 22832 h 409053"/>
              <a:gd name="connsiteX24" fmla="*/ 372031 w 482601"/>
              <a:gd name="connsiteY24" fmla="*/ 45664 h 409053"/>
              <a:gd name="connsiteX25" fmla="*/ 459183 w 482601"/>
              <a:gd name="connsiteY25" fmla="*/ 45664 h 409053"/>
              <a:gd name="connsiteX26" fmla="*/ 435765 w 482601"/>
              <a:gd name="connsiteY26" fmla="*/ 22832 h 409053"/>
              <a:gd name="connsiteX27" fmla="*/ 459183 w 482601"/>
              <a:gd name="connsiteY27" fmla="*/ 0 h 409053"/>
              <a:gd name="connsiteX28" fmla="*/ 482601 w 482601"/>
              <a:gd name="connsiteY28" fmla="*/ 22832 h 409053"/>
              <a:gd name="connsiteX29" fmla="*/ 459183 w 482601"/>
              <a:gd name="connsiteY29" fmla="*/ 45664 h 409053"/>
              <a:gd name="connsiteX30" fmla="*/ 23425 w 482601"/>
              <a:gd name="connsiteY30" fmla="*/ 136492 h 409053"/>
              <a:gd name="connsiteX31" fmla="*/ 7 w 482601"/>
              <a:gd name="connsiteY31" fmla="*/ 113660 h 409053"/>
              <a:gd name="connsiteX32" fmla="*/ 23425 w 482601"/>
              <a:gd name="connsiteY32" fmla="*/ 90828 h 409053"/>
              <a:gd name="connsiteX33" fmla="*/ 46843 w 482601"/>
              <a:gd name="connsiteY33" fmla="*/ 113660 h 409053"/>
              <a:gd name="connsiteX34" fmla="*/ 23425 w 482601"/>
              <a:gd name="connsiteY34" fmla="*/ 136492 h 409053"/>
              <a:gd name="connsiteX35" fmla="*/ 110576 w 482601"/>
              <a:gd name="connsiteY35" fmla="*/ 136492 h 409053"/>
              <a:gd name="connsiteX36" fmla="*/ 87158 w 482601"/>
              <a:gd name="connsiteY36" fmla="*/ 113660 h 409053"/>
              <a:gd name="connsiteX37" fmla="*/ 110576 w 482601"/>
              <a:gd name="connsiteY37" fmla="*/ 90828 h 409053"/>
              <a:gd name="connsiteX38" fmla="*/ 133994 w 482601"/>
              <a:gd name="connsiteY38" fmla="*/ 113660 h 409053"/>
              <a:gd name="connsiteX39" fmla="*/ 110576 w 482601"/>
              <a:gd name="connsiteY39" fmla="*/ 136492 h 409053"/>
              <a:gd name="connsiteX40" fmla="*/ 197728 w 482601"/>
              <a:gd name="connsiteY40" fmla="*/ 136492 h 409053"/>
              <a:gd name="connsiteX41" fmla="*/ 174310 w 482601"/>
              <a:gd name="connsiteY41" fmla="*/ 113660 h 409053"/>
              <a:gd name="connsiteX42" fmla="*/ 197728 w 482601"/>
              <a:gd name="connsiteY42" fmla="*/ 90828 h 409053"/>
              <a:gd name="connsiteX43" fmla="*/ 221146 w 482601"/>
              <a:gd name="connsiteY43" fmla="*/ 113660 h 409053"/>
              <a:gd name="connsiteX44" fmla="*/ 197728 w 482601"/>
              <a:gd name="connsiteY44" fmla="*/ 136492 h 409053"/>
              <a:gd name="connsiteX45" fmla="*/ 284881 w 482601"/>
              <a:gd name="connsiteY45" fmla="*/ 136492 h 409053"/>
              <a:gd name="connsiteX46" fmla="*/ 261463 w 482601"/>
              <a:gd name="connsiteY46" fmla="*/ 113660 h 409053"/>
              <a:gd name="connsiteX47" fmla="*/ 284881 w 482601"/>
              <a:gd name="connsiteY47" fmla="*/ 90828 h 409053"/>
              <a:gd name="connsiteX48" fmla="*/ 308299 w 482601"/>
              <a:gd name="connsiteY48" fmla="*/ 113660 h 409053"/>
              <a:gd name="connsiteX49" fmla="*/ 284881 w 482601"/>
              <a:gd name="connsiteY49" fmla="*/ 136492 h 409053"/>
              <a:gd name="connsiteX50" fmla="*/ 372031 w 482601"/>
              <a:gd name="connsiteY50" fmla="*/ 136492 h 409053"/>
              <a:gd name="connsiteX51" fmla="*/ 348613 w 482601"/>
              <a:gd name="connsiteY51" fmla="*/ 113660 h 409053"/>
              <a:gd name="connsiteX52" fmla="*/ 372031 w 482601"/>
              <a:gd name="connsiteY52" fmla="*/ 90828 h 409053"/>
              <a:gd name="connsiteX53" fmla="*/ 395449 w 482601"/>
              <a:gd name="connsiteY53" fmla="*/ 113660 h 409053"/>
              <a:gd name="connsiteX54" fmla="*/ 372031 w 482601"/>
              <a:gd name="connsiteY54" fmla="*/ 136492 h 409053"/>
              <a:gd name="connsiteX55" fmla="*/ 459183 w 482601"/>
              <a:gd name="connsiteY55" fmla="*/ 136492 h 409053"/>
              <a:gd name="connsiteX56" fmla="*/ 435765 w 482601"/>
              <a:gd name="connsiteY56" fmla="*/ 113660 h 409053"/>
              <a:gd name="connsiteX57" fmla="*/ 459183 w 482601"/>
              <a:gd name="connsiteY57" fmla="*/ 90828 h 409053"/>
              <a:gd name="connsiteX58" fmla="*/ 482601 w 482601"/>
              <a:gd name="connsiteY58" fmla="*/ 113660 h 409053"/>
              <a:gd name="connsiteX59" fmla="*/ 459183 w 482601"/>
              <a:gd name="connsiteY59" fmla="*/ 136492 h 409053"/>
              <a:gd name="connsiteX60" fmla="*/ 459183 w 482601"/>
              <a:gd name="connsiteY60" fmla="*/ 227319 h 409053"/>
              <a:gd name="connsiteX61" fmla="*/ 435765 w 482601"/>
              <a:gd name="connsiteY61" fmla="*/ 204487 h 409053"/>
              <a:gd name="connsiteX62" fmla="*/ 459183 w 482601"/>
              <a:gd name="connsiteY62" fmla="*/ 181655 h 409053"/>
              <a:gd name="connsiteX63" fmla="*/ 482601 w 482601"/>
              <a:gd name="connsiteY63" fmla="*/ 204487 h 409053"/>
              <a:gd name="connsiteX64" fmla="*/ 459183 w 482601"/>
              <a:gd name="connsiteY64" fmla="*/ 227319 h 409053"/>
              <a:gd name="connsiteX65" fmla="*/ 23425 w 482601"/>
              <a:gd name="connsiteY65" fmla="*/ 227320 h 409053"/>
              <a:gd name="connsiteX66" fmla="*/ 7 w 482601"/>
              <a:gd name="connsiteY66" fmla="*/ 204488 h 409053"/>
              <a:gd name="connsiteX67" fmla="*/ 23425 w 482601"/>
              <a:gd name="connsiteY67" fmla="*/ 181656 h 409053"/>
              <a:gd name="connsiteX68" fmla="*/ 46843 w 482601"/>
              <a:gd name="connsiteY68" fmla="*/ 204488 h 409053"/>
              <a:gd name="connsiteX69" fmla="*/ 23425 w 482601"/>
              <a:gd name="connsiteY69" fmla="*/ 227320 h 409053"/>
              <a:gd name="connsiteX70" fmla="*/ 110576 w 482601"/>
              <a:gd name="connsiteY70" fmla="*/ 227320 h 409053"/>
              <a:gd name="connsiteX71" fmla="*/ 87158 w 482601"/>
              <a:gd name="connsiteY71" fmla="*/ 204488 h 409053"/>
              <a:gd name="connsiteX72" fmla="*/ 110576 w 482601"/>
              <a:gd name="connsiteY72" fmla="*/ 181656 h 409053"/>
              <a:gd name="connsiteX73" fmla="*/ 133994 w 482601"/>
              <a:gd name="connsiteY73" fmla="*/ 204488 h 409053"/>
              <a:gd name="connsiteX74" fmla="*/ 110576 w 482601"/>
              <a:gd name="connsiteY74" fmla="*/ 227320 h 409053"/>
              <a:gd name="connsiteX75" fmla="*/ 197728 w 482601"/>
              <a:gd name="connsiteY75" fmla="*/ 227320 h 409053"/>
              <a:gd name="connsiteX76" fmla="*/ 174310 w 482601"/>
              <a:gd name="connsiteY76" fmla="*/ 204488 h 409053"/>
              <a:gd name="connsiteX77" fmla="*/ 197728 w 482601"/>
              <a:gd name="connsiteY77" fmla="*/ 181656 h 409053"/>
              <a:gd name="connsiteX78" fmla="*/ 221146 w 482601"/>
              <a:gd name="connsiteY78" fmla="*/ 204488 h 409053"/>
              <a:gd name="connsiteX79" fmla="*/ 197728 w 482601"/>
              <a:gd name="connsiteY79" fmla="*/ 227320 h 409053"/>
              <a:gd name="connsiteX80" fmla="*/ 284881 w 482601"/>
              <a:gd name="connsiteY80" fmla="*/ 227320 h 409053"/>
              <a:gd name="connsiteX81" fmla="*/ 261463 w 482601"/>
              <a:gd name="connsiteY81" fmla="*/ 204488 h 409053"/>
              <a:gd name="connsiteX82" fmla="*/ 284881 w 482601"/>
              <a:gd name="connsiteY82" fmla="*/ 181656 h 409053"/>
              <a:gd name="connsiteX83" fmla="*/ 308299 w 482601"/>
              <a:gd name="connsiteY83" fmla="*/ 204488 h 409053"/>
              <a:gd name="connsiteX84" fmla="*/ 284881 w 482601"/>
              <a:gd name="connsiteY84" fmla="*/ 227320 h 409053"/>
              <a:gd name="connsiteX85" fmla="*/ 372031 w 482601"/>
              <a:gd name="connsiteY85" fmla="*/ 227320 h 409053"/>
              <a:gd name="connsiteX86" fmla="*/ 348613 w 482601"/>
              <a:gd name="connsiteY86" fmla="*/ 204488 h 409053"/>
              <a:gd name="connsiteX87" fmla="*/ 372031 w 482601"/>
              <a:gd name="connsiteY87" fmla="*/ 181656 h 409053"/>
              <a:gd name="connsiteX88" fmla="*/ 395449 w 482601"/>
              <a:gd name="connsiteY88" fmla="*/ 204488 h 409053"/>
              <a:gd name="connsiteX89" fmla="*/ 372031 w 482601"/>
              <a:gd name="connsiteY89" fmla="*/ 227320 h 409053"/>
              <a:gd name="connsiteX90" fmla="*/ 23425 w 482601"/>
              <a:gd name="connsiteY90" fmla="*/ 318147 h 409053"/>
              <a:gd name="connsiteX91" fmla="*/ 7 w 482601"/>
              <a:gd name="connsiteY91" fmla="*/ 295315 h 409053"/>
              <a:gd name="connsiteX92" fmla="*/ 23425 w 482601"/>
              <a:gd name="connsiteY92" fmla="*/ 272483 h 409053"/>
              <a:gd name="connsiteX93" fmla="*/ 46843 w 482601"/>
              <a:gd name="connsiteY93" fmla="*/ 295315 h 409053"/>
              <a:gd name="connsiteX94" fmla="*/ 23425 w 482601"/>
              <a:gd name="connsiteY94" fmla="*/ 318147 h 409053"/>
              <a:gd name="connsiteX95" fmla="*/ 110576 w 482601"/>
              <a:gd name="connsiteY95" fmla="*/ 318147 h 409053"/>
              <a:gd name="connsiteX96" fmla="*/ 87158 w 482601"/>
              <a:gd name="connsiteY96" fmla="*/ 295315 h 409053"/>
              <a:gd name="connsiteX97" fmla="*/ 110576 w 482601"/>
              <a:gd name="connsiteY97" fmla="*/ 272483 h 409053"/>
              <a:gd name="connsiteX98" fmla="*/ 133994 w 482601"/>
              <a:gd name="connsiteY98" fmla="*/ 295315 h 409053"/>
              <a:gd name="connsiteX99" fmla="*/ 110576 w 482601"/>
              <a:gd name="connsiteY99" fmla="*/ 318147 h 409053"/>
              <a:gd name="connsiteX100" fmla="*/ 197728 w 482601"/>
              <a:gd name="connsiteY100" fmla="*/ 318147 h 409053"/>
              <a:gd name="connsiteX101" fmla="*/ 174310 w 482601"/>
              <a:gd name="connsiteY101" fmla="*/ 295315 h 409053"/>
              <a:gd name="connsiteX102" fmla="*/ 197728 w 482601"/>
              <a:gd name="connsiteY102" fmla="*/ 272483 h 409053"/>
              <a:gd name="connsiteX103" fmla="*/ 221146 w 482601"/>
              <a:gd name="connsiteY103" fmla="*/ 295315 h 409053"/>
              <a:gd name="connsiteX104" fmla="*/ 197728 w 482601"/>
              <a:gd name="connsiteY104" fmla="*/ 318147 h 409053"/>
              <a:gd name="connsiteX105" fmla="*/ 284881 w 482601"/>
              <a:gd name="connsiteY105" fmla="*/ 318147 h 409053"/>
              <a:gd name="connsiteX106" fmla="*/ 261463 w 482601"/>
              <a:gd name="connsiteY106" fmla="*/ 295315 h 409053"/>
              <a:gd name="connsiteX107" fmla="*/ 284881 w 482601"/>
              <a:gd name="connsiteY107" fmla="*/ 272483 h 409053"/>
              <a:gd name="connsiteX108" fmla="*/ 308299 w 482601"/>
              <a:gd name="connsiteY108" fmla="*/ 295315 h 409053"/>
              <a:gd name="connsiteX109" fmla="*/ 284881 w 482601"/>
              <a:gd name="connsiteY109" fmla="*/ 318147 h 409053"/>
              <a:gd name="connsiteX110" fmla="*/ 372031 w 482601"/>
              <a:gd name="connsiteY110" fmla="*/ 318147 h 409053"/>
              <a:gd name="connsiteX111" fmla="*/ 348613 w 482601"/>
              <a:gd name="connsiteY111" fmla="*/ 295315 h 409053"/>
              <a:gd name="connsiteX112" fmla="*/ 372031 w 482601"/>
              <a:gd name="connsiteY112" fmla="*/ 272483 h 409053"/>
              <a:gd name="connsiteX113" fmla="*/ 395449 w 482601"/>
              <a:gd name="connsiteY113" fmla="*/ 295315 h 409053"/>
              <a:gd name="connsiteX114" fmla="*/ 372031 w 482601"/>
              <a:gd name="connsiteY114" fmla="*/ 318147 h 409053"/>
              <a:gd name="connsiteX115" fmla="*/ 459183 w 482601"/>
              <a:gd name="connsiteY115" fmla="*/ 318147 h 409053"/>
              <a:gd name="connsiteX116" fmla="*/ 435765 w 482601"/>
              <a:gd name="connsiteY116" fmla="*/ 295315 h 409053"/>
              <a:gd name="connsiteX117" fmla="*/ 459183 w 482601"/>
              <a:gd name="connsiteY117" fmla="*/ 272483 h 409053"/>
              <a:gd name="connsiteX118" fmla="*/ 482601 w 482601"/>
              <a:gd name="connsiteY118" fmla="*/ 295315 h 409053"/>
              <a:gd name="connsiteX119" fmla="*/ 459183 w 482601"/>
              <a:gd name="connsiteY119" fmla="*/ 318147 h 409053"/>
              <a:gd name="connsiteX120" fmla="*/ 23418 w 482601"/>
              <a:gd name="connsiteY120" fmla="*/ 409034 h 409053"/>
              <a:gd name="connsiteX121" fmla="*/ 0 w 482601"/>
              <a:gd name="connsiteY121" fmla="*/ 386200 h 409053"/>
              <a:gd name="connsiteX122" fmla="*/ 23418 w 482601"/>
              <a:gd name="connsiteY122" fmla="*/ 363366 h 409053"/>
              <a:gd name="connsiteX123" fmla="*/ 46836 w 482601"/>
              <a:gd name="connsiteY123" fmla="*/ 386200 h 409053"/>
              <a:gd name="connsiteX124" fmla="*/ 23418 w 482601"/>
              <a:gd name="connsiteY124" fmla="*/ 409034 h 409053"/>
              <a:gd name="connsiteX125" fmla="*/ 110562 w 482601"/>
              <a:gd name="connsiteY125" fmla="*/ 409038 h 409053"/>
              <a:gd name="connsiteX126" fmla="*/ 87144 w 482601"/>
              <a:gd name="connsiteY126" fmla="*/ 386204 h 409053"/>
              <a:gd name="connsiteX127" fmla="*/ 110562 w 482601"/>
              <a:gd name="connsiteY127" fmla="*/ 363370 h 409053"/>
              <a:gd name="connsiteX128" fmla="*/ 133980 w 482601"/>
              <a:gd name="connsiteY128" fmla="*/ 386204 h 409053"/>
              <a:gd name="connsiteX129" fmla="*/ 110562 w 482601"/>
              <a:gd name="connsiteY129" fmla="*/ 409038 h 409053"/>
              <a:gd name="connsiteX130" fmla="*/ 197723 w 482601"/>
              <a:gd name="connsiteY130" fmla="*/ 409041 h 409053"/>
              <a:gd name="connsiteX131" fmla="*/ 174305 w 482601"/>
              <a:gd name="connsiteY131" fmla="*/ 386207 h 409053"/>
              <a:gd name="connsiteX132" fmla="*/ 197723 w 482601"/>
              <a:gd name="connsiteY132" fmla="*/ 363373 h 409053"/>
              <a:gd name="connsiteX133" fmla="*/ 221141 w 482601"/>
              <a:gd name="connsiteY133" fmla="*/ 386207 h 409053"/>
              <a:gd name="connsiteX134" fmla="*/ 197723 w 482601"/>
              <a:gd name="connsiteY134" fmla="*/ 409041 h 409053"/>
              <a:gd name="connsiteX135" fmla="*/ 284861 w 482601"/>
              <a:gd name="connsiteY135" fmla="*/ 409045 h 409053"/>
              <a:gd name="connsiteX136" fmla="*/ 261443 w 482601"/>
              <a:gd name="connsiteY136" fmla="*/ 386211 h 409053"/>
              <a:gd name="connsiteX137" fmla="*/ 284861 w 482601"/>
              <a:gd name="connsiteY137" fmla="*/ 363377 h 409053"/>
              <a:gd name="connsiteX138" fmla="*/ 308279 w 482601"/>
              <a:gd name="connsiteY138" fmla="*/ 386211 h 409053"/>
              <a:gd name="connsiteX139" fmla="*/ 284861 w 482601"/>
              <a:gd name="connsiteY139" fmla="*/ 409045 h 409053"/>
              <a:gd name="connsiteX140" fmla="*/ 371983 w 482601"/>
              <a:gd name="connsiteY140" fmla="*/ 409049 h 409053"/>
              <a:gd name="connsiteX141" fmla="*/ 348565 w 482601"/>
              <a:gd name="connsiteY141" fmla="*/ 386215 h 409053"/>
              <a:gd name="connsiteX142" fmla="*/ 371983 w 482601"/>
              <a:gd name="connsiteY142" fmla="*/ 363381 h 409053"/>
              <a:gd name="connsiteX143" fmla="*/ 395401 w 482601"/>
              <a:gd name="connsiteY143" fmla="*/ 386215 h 409053"/>
              <a:gd name="connsiteX144" fmla="*/ 371983 w 482601"/>
              <a:gd name="connsiteY144" fmla="*/ 409049 h 409053"/>
              <a:gd name="connsiteX145" fmla="*/ 459074 w 482601"/>
              <a:gd name="connsiteY145" fmla="*/ 409053 h 409053"/>
              <a:gd name="connsiteX146" fmla="*/ 435656 w 482601"/>
              <a:gd name="connsiteY146" fmla="*/ 386219 h 409053"/>
              <a:gd name="connsiteX147" fmla="*/ 459074 w 482601"/>
              <a:gd name="connsiteY147" fmla="*/ 363385 h 409053"/>
              <a:gd name="connsiteX148" fmla="*/ 482492 w 482601"/>
              <a:gd name="connsiteY148" fmla="*/ 386219 h 409053"/>
              <a:gd name="connsiteX149" fmla="*/ 459074 w 482601"/>
              <a:gd name="connsiteY149" fmla="*/ 409053 h 409053"/>
            </a:gdLst>
            <a:ahLst/>
            <a:cxnLst/>
            <a:rect l="l" t="t" r="r" b="b"/>
            <a:pathLst>
              <a:path w="482601" h="409053">
                <a:moveTo>
                  <a:pt x="23425" y="45664"/>
                </a:moveTo>
                <a:cubicBezTo>
                  <a:pt x="10492" y="45664"/>
                  <a:pt x="7" y="35442"/>
                  <a:pt x="7" y="22832"/>
                </a:cubicBezTo>
                <a:cubicBezTo>
                  <a:pt x="7" y="10222"/>
                  <a:pt x="10492" y="0"/>
                  <a:pt x="23425" y="0"/>
                </a:cubicBezTo>
                <a:cubicBezTo>
                  <a:pt x="36358" y="0"/>
                  <a:pt x="46843" y="10222"/>
                  <a:pt x="46843" y="22832"/>
                </a:cubicBezTo>
                <a:cubicBezTo>
                  <a:pt x="46843" y="35442"/>
                  <a:pt x="36358" y="45664"/>
                  <a:pt x="23425" y="45664"/>
                </a:cubicBezTo>
                <a:close/>
                <a:moveTo>
                  <a:pt x="110576" y="45664"/>
                </a:moveTo>
                <a:cubicBezTo>
                  <a:pt x="97643" y="45664"/>
                  <a:pt x="87158" y="35442"/>
                  <a:pt x="87158" y="22832"/>
                </a:cubicBezTo>
                <a:cubicBezTo>
                  <a:pt x="87158" y="10222"/>
                  <a:pt x="97643" y="0"/>
                  <a:pt x="110576" y="0"/>
                </a:cubicBezTo>
                <a:cubicBezTo>
                  <a:pt x="123509" y="0"/>
                  <a:pt x="133994" y="10222"/>
                  <a:pt x="133994" y="22832"/>
                </a:cubicBezTo>
                <a:cubicBezTo>
                  <a:pt x="133994" y="35442"/>
                  <a:pt x="123509" y="45664"/>
                  <a:pt x="110576" y="45664"/>
                </a:cubicBezTo>
                <a:close/>
                <a:moveTo>
                  <a:pt x="197728" y="45664"/>
                </a:moveTo>
                <a:cubicBezTo>
                  <a:pt x="184795" y="45664"/>
                  <a:pt x="174310" y="35442"/>
                  <a:pt x="174310" y="22832"/>
                </a:cubicBezTo>
                <a:cubicBezTo>
                  <a:pt x="174310" y="10222"/>
                  <a:pt x="184795" y="0"/>
                  <a:pt x="197728" y="0"/>
                </a:cubicBezTo>
                <a:cubicBezTo>
                  <a:pt x="210661" y="0"/>
                  <a:pt x="221146" y="10222"/>
                  <a:pt x="221146" y="22832"/>
                </a:cubicBezTo>
                <a:cubicBezTo>
                  <a:pt x="221146" y="35442"/>
                  <a:pt x="210661" y="45664"/>
                  <a:pt x="197728" y="45664"/>
                </a:cubicBezTo>
                <a:close/>
                <a:moveTo>
                  <a:pt x="284881" y="45664"/>
                </a:moveTo>
                <a:cubicBezTo>
                  <a:pt x="271948" y="45664"/>
                  <a:pt x="261463" y="35442"/>
                  <a:pt x="261463" y="22832"/>
                </a:cubicBezTo>
                <a:cubicBezTo>
                  <a:pt x="261463" y="10222"/>
                  <a:pt x="271948" y="0"/>
                  <a:pt x="284881" y="0"/>
                </a:cubicBezTo>
                <a:cubicBezTo>
                  <a:pt x="297814" y="0"/>
                  <a:pt x="308299" y="10222"/>
                  <a:pt x="308299" y="22832"/>
                </a:cubicBezTo>
                <a:cubicBezTo>
                  <a:pt x="308299" y="35442"/>
                  <a:pt x="297814" y="45664"/>
                  <a:pt x="284881" y="45664"/>
                </a:cubicBezTo>
                <a:close/>
                <a:moveTo>
                  <a:pt x="372031" y="45664"/>
                </a:moveTo>
                <a:cubicBezTo>
                  <a:pt x="359098" y="45664"/>
                  <a:pt x="348613" y="35442"/>
                  <a:pt x="348613" y="22832"/>
                </a:cubicBezTo>
                <a:cubicBezTo>
                  <a:pt x="348613" y="10222"/>
                  <a:pt x="359098" y="0"/>
                  <a:pt x="372031" y="0"/>
                </a:cubicBezTo>
                <a:cubicBezTo>
                  <a:pt x="384964" y="0"/>
                  <a:pt x="395449" y="10222"/>
                  <a:pt x="395449" y="22832"/>
                </a:cubicBezTo>
                <a:cubicBezTo>
                  <a:pt x="395449" y="35442"/>
                  <a:pt x="384964" y="45664"/>
                  <a:pt x="372031" y="45664"/>
                </a:cubicBezTo>
                <a:close/>
                <a:moveTo>
                  <a:pt x="459183" y="45664"/>
                </a:moveTo>
                <a:cubicBezTo>
                  <a:pt x="446250" y="45664"/>
                  <a:pt x="435765" y="35442"/>
                  <a:pt x="435765" y="22832"/>
                </a:cubicBezTo>
                <a:cubicBezTo>
                  <a:pt x="435765" y="10222"/>
                  <a:pt x="446250" y="0"/>
                  <a:pt x="459183" y="0"/>
                </a:cubicBezTo>
                <a:cubicBezTo>
                  <a:pt x="472116" y="0"/>
                  <a:pt x="482601" y="10222"/>
                  <a:pt x="482601" y="22832"/>
                </a:cubicBezTo>
                <a:cubicBezTo>
                  <a:pt x="482601" y="35442"/>
                  <a:pt x="472116" y="45664"/>
                  <a:pt x="459183" y="45664"/>
                </a:cubicBezTo>
                <a:close/>
                <a:moveTo>
                  <a:pt x="23425" y="136492"/>
                </a:moveTo>
                <a:cubicBezTo>
                  <a:pt x="10492" y="136492"/>
                  <a:pt x="7" y="126270"/>
                  <a:pt x="7" y="113660"/>
                </a:cubicBezTo>
                <a:cubicBezTo>
                  <a:pt x="7" y="101050"/>
                  <a:pt x="10492" y="90828"/>
                  <a:pt x="23425" y="90828"/>
                </a:cubicBezTo>
                <a:cubicBezTo>
                  <a:pt x="36358" y="90828"/>
                  <a:pt x="46843" y="101050"/>
                  <a:pt x="46843" y="113660"/>
                </a:cubicBezTo>
                <a:cubicBezTo>
                  <a:pt x="46843" y="126270"/>
                  <a:pt x="36358" y="136492"/>
                  <a:pt x="23425" y="136492"/>
                </a:cubicBezTo>
                <a:close/>
                <a:moveTo>
                  <a:pt x="110576" y="136492"/>
                </a:moveTo>
                <a:cubicBezTo>
                  <a:pt x="97643" y="136492"/>
                  <a:pt x="87158" y="126270"/>
                  <a:pt x="87158" y="113660"/>
                </a:cubicBezTo>
                <a:cubicBezTo>
                  <a:pt x="87158" y="101050"/>
                  <a:pt x="97643" y="90828"/>
                  <a:pt x="110576" y="90828"/>
                </a:cubicBezTo>
                <a:cubicBezTo>
                  <a:pt x="123509" y="90828"/>
                  <a:pt x="133994" y="101050"/>
                  <a:pt x="133994" y="113660"/>
                </a:cubicBezTo>
                <a:cubicBezTo>
                  <a:pt x="133994" y="126270"/>
                  <a:pt x="123509" y="136492"/>
                  <a:pt x="110576" y="136492"/>
                </a:cubicBezTo>
                <a:close/>
                <a:moveTo>
                  <a:pt x="197728" y="136492"/>
                </a:moveTo>
                <a:cubicBezTo>
                  <a:pt x="184795" y="136492"/>
                  <a:pt x="174310" y="126270"/>
                  <a:pt x="174310" y="113660"/>
                </a:cubicBezTo>
                <a:cubicBezTo>
                  <a:pt x="174310" y="101050"/>
                  <a:pt x="184795" y="90828"/>
                  <a:pt x="197728" y="90828"/>
                </a:cubicBezTo>
                <a:cubicBezTo>
                  <a:pt x="210661" y="90828"/>
                  <a:pt x="221146" y="101050"/>
                  <a:pt x="221146" y="113660"/>
                </a:cubicBezTo>
                <a:cubicBezTo>
                  <a:pt x="221146" y="126270"/>
                  <a:pt x="210661" y="136492"/>
                  <a:pt x="197728" y="136492"/>
                </a:cubicBezTo>
                <a:close/>
                <a:moveTo>
                  <a:pt x="284881" y="136492"/>
                </a:moveTo>
                <a:cubicBezTo>
                  <a:pt x="271948" y="136492"/>
                  <a:pt x="261463" y="126270"/>
                  <a:pt x="261463" y="113660"/>
                </a:cubicBezTo>
                <a:cubicBezTo>
                  <a:pt x="261463" y="101050"/>
                  <a:pt x="271948" y="90828"/>
                  <a:pt x="284881" y="90828"/>
                </a:cubicBezTo>
                <a:cubicBezTo>
                  <a:pt x="297814" y="90828"/>
                  <a:pt x="308299" y="101050"/>
                  <a:pt x="308299" y="113660"/>
                </a:cubicBezTo>
                <a:cubicBezTo>
                  <a:pt x="308299" y="126270"/>
                  <a:pt x="297814" y="136492"/>
                  <a:pt x="284881" y="136492"/>
                </a:cubicBezTo>
                <a:close/>
                <a:moveTo>
                  <a:pt x="372031" y="136492"/>
                </a:moveTo>
                <a:cubicBezTo>
                  <a:pt x="359098" y="136492"/>
                  <a:pt x="348613" y="126270"/>
                  <a:pt x="348613" y="113660"/>
                </a:cubicBezTo>
                <a:cubicBezTo>
                  <a:pt x="348613" y="101050"/>
                  <a:pt x="359098" y="90828"/>
                  <a:pt x="372031" y="90828"/>
                </a:cubicBezTo>
                <a:cubicBezTo>
                  <a:pt x="384964" y="90828"/>
                  <a:pt x="395449" y="101050"/>
                  <a:pt x="395449" y="113660"/>
                </a:cubicBezTo>
                <a:cubicBezTo>
                  <a:pt x="395449" y="126270"/>
                  <a:pt x="384964" y="136492"/>
                  <a:pt x="372031" y="136492"/>
                </a:cubicBezTo>
                <a:close/>
                <a:moveTo>
                  <a:pt x="459183" y="136492"/>
                </a:moveTo>
                <a:cubicBezTo>
                  <a:pt x="446250" y="136492"/>
                  <a:pt x="435765" y="126270"/>
                  <a:pt x="435765" y="113660"/>
                </a:cubicBezTo>
                <a:cubicBezTo>
                  <a:pt x="435765" y="101050"/>
                  <a:pt x="446250" y="90828"/>
                  <a:pt x="459183" y="90828"/>
                </a:cubicBezTo>
                <a:cubicBezTo>
                  <a:pt x="472116" y="90828"/>
                  <a:pt x="482601" y="101050"/>
                  <a:pt x="482601" y="113660"/>
                </a:cubicBezTo>
                <a:cubicBezTo>
                  <a:pt x="482601" y="126270"/>
                  <a:pt x="472116" y="136492"/>
                  <a:pt x="459183" y="136492"/>
                </a:cubicBezTo>
                <a:close/>
                <a:moveTo>
                  <a:pt x="459183" y="227319"/>
                </a:moveTo>
                <a:cubicBezTo>
                  <a:pt x="446250" y="227319"/>
                  <a:pt x="435765" y="217097"/>
                  <a:pt x="435765" y="204487"/>
                </a:cubicBezTo>
                <a:cubicBezTo>
                  <a:pt x="435765" y="191877"/>
                  <a:pt x="446250" y="181655"/>
                  <a:pt x="459183" y="181655"/>
                </a:cubicBezTo>
                <a:cubicBezTo>
                  <a:pt x="472116" y="181655"/>
                  <a:pt x="482601" y="191877"/>
                  <a:pt x="482601" y="204487"/>
                </a:cubicBezTo>
                <a:cubicBezTo>
                  <a:pt x="482601" y="217097"/>
                  <a:pt x="472116" y="227319"/>
                  <a:pt x="459183" y="227319"/>
                </a:cubicBezTo>
                <a:close/>
                <a:moveTo>
                  <a:pt x="23425" y="227320"/>
                </a:moveTo>
                <a:cubicBezTo>
                  <a:pt x="10492" y="227320"/>
                  <a:pt x="7" y="217098"/>
                  <a:pt x="7" y="204488"/>
                </a:cubicBezTo>
                <a:cubicBezTo>
                  <a:pt x="7" y="191878"/>
                  <a:pt x="10492" y="181656"/>
                  <a:pt x="23425" y="181656"/>
                </a:cubicBezTo>
                <a:cubicBezTo>
                  <a:pt x="36358" y="181656"/>
                  <a:pt x="46843" y="191878"/>
                  <a:pt x="46843" y="204488"/>
                </a:cubicBezTo>
                <a:cubicBezTo>
                  <a:pt x="46843" y="217098"/>
                  <a:pt x="36358" y="227320"/>
                  <a:pt x="23425" y="227320"/>
                </a:cubicBezTo>
                <a:close/>
                <a:moveTo>
                  <a:pt x="110576" y="227320"/>
                </a:moveTo>
                <a:cubicBezTo>
                  <a:pt x="97643" y="227320"/>
                  <a:pt x="87158" y="217098"/>
                  <a:pt x="87158" y="204488"/>
                </a:cubicBezTo>
                <a:cubicBezTo>
                  <a:pt x="87158" y="191878"/>
                  <a:pt x="97643" y="181656"/>
                  <a:pt x="110576" y="181656"/>
                </a:cubicBezTo>
                <a:cubicBezTo>
                  <a:pt x="123509" y="181656"/>
                  <a:pt x="133994" y="191878"/>
                  <a:pt x="133994" y="204488"/>
                </a:cubicBezTo>
                <a:cubicBezTo>
                  <a:pt x="133994" y="217098"/>
                  <a:pt x="123509" y="227320"/>
                  <a:pt x="110576" y="227320"/>
                </a:cubicBezTo>
                <a:close/>
                <a:moveTo>
                  <a:pt x="197728" y="227320"/>
                </a:moveTo>
                <a:cubicBezTo>
                  <a:pt x="184795" y="227320"/>
                  <a:pt x="174310" y="217098"/>
                  <a:pt x="174310" y="204488"/>
                </a:cubicBezTo>
                <a:cubicBezTo>
                  <a:pt x="174310" y="191878"/>
                  <a:pt x="184795" y="181656"/>
                  <a:pt x="197728" y="181656"/>
                </a:cubicBezTo>
                <a:cubicBezTo>
                  <a:pt x="210661" y="181656"/>
                  <a:pt x="221146" y="191878"/>
                  <a:pt x="221146" y="204488"/>
                </a:cubicBezTo>
                <a:cubicBezTo>
                  <a:pt x="221146" y="217098"/>
                  <a:pt x="210661" y="227320"/>
                  <a:pt x="197728" y="227320"/>
                </a:cubicBezTo>
                <a:close/>
                <a:moveTo>
                  <a:pt x="284881" y="227320"/>
                </a:moveTo>
                <a:cubicBezTo>
                  <a:pt x="271948" y="227320"/>
                  <a:pt x="261463" y="217098"/>
                  <a:pt x="261463" y="204488"/>
                </a:cubicBezTo>
                <a:cubicBezTo>
                  <a:pt x="261463" y="191878"/>
                  <a:pt x="271948" y="181656"/>
                  <a:pt x="284881" y="181656"/>
                </a:cubicBezTo>
                <a:cubicBezTo>
                  <a:pt x="297814" y="181656"/>
                  <a:pt x="308299" y="191878"/>
                  <a:pt x="308299" y="204488"/>
                </a:cubicBezTo>
                <a:cubicBezTo>
                  <a:pt x="308299" y="217098"/>
                  <a:pt x="297814" y="227320"/>
                  <a:pt x="284881" y="227320"/>
                </a:cubicBezTo>
                <a:close/>
                <a:moveTo>
                  <a:pt x="372031" y="227320"/>
                </a:moveTo>
                <a:cubicBezTo>
                  <a:pt x="359098" y="227320"/>
                  <a:pt x="348613" y="217098"/>
                  <a:pt x="348613" y="204488"/>
                </a:cubicBezTo>
                <a:cubicBezTo>
                  <a:pt x="348613" y="191878"/>
                  <a:pt x="359098" y="181656"/>
                  <a:pt x="372031" y="181656"/>
                </a:cubicBezTo>
                <a:cubicBezTo>
                  <a:pt x="384964" y="181656"/>
                  <a:pt x="395449" y="191878"/>
                  <a:pt x="395449" y="204488"/>
                </a:cubicBezTo>
                <a:cubicBezTo>
                  <a:pt x="395449" y="217098"/>
                  <a:pt x="384964" y="227320"/>
                  <a:pt x="372031" y="227320"/>
                </a:cubicBezTo>
                <a:close/>
                <a:moveTo>
                  <a:pt x="23425" y="318147"/>
                </a:moveTo>
                <a:cubicBezTo>
                  <a:pt x="10492" y="318147"/>
                  <a:pt x="7" y="307925"/>
                  <a:pt x="7" y="295315"/>
                </a:cubicBezTo>
                <a:cubicBezTo>
                  <a:pt x="7" y="282705"/>
                  <a:pt x="10492" y="272483"/>
                  <a:pt x="23425" y="272483"/>
                </a:cubicBezTo>
                <a:cubicBezTo>
                  <a:pt x="36358" y="272483"/>
                  <a:pt x="46843" y="282705"/>
                  <a:pt x="46843" y="295315"/>
                </a:cubicBezTo>
                <a:cubicBezTo>
                  <a:pt x="46843" y="307925"/>
                  <a:pt x="36358" y="318147"/>
                  <a:pt x="23425" y="318147"/>
                </a:cubicBezTo>
                <a:close/>
                <a:moveTo>
                  <a:pt x="110576" y="318147"/>
                </a:moveTo>
                <a:cubicBezTo>
                  <a:pt x="97643" y="318147"/>
                  <a:pt x="87158" y="307925"/>
                  <a:pt x="87158" y="295315"/>
                </a:cubicBezTo>
                <a:cubicBezTo>
                  <a:pt x="87158" y="282705"/>
                  <a:pt x="97643" y="272483"/>
                  <a:pt x="110576" y="272483"/>
                </a:cubicBezTo>
                <a:cubicBezTo>
                  <a:pt x="123509" y="272483"/>
                  <a:pt x="133994" y="282705"/>
                  <a:pt x="133994" y="295315"/>
                </a:cubicBezTo>
                <a:cubicBezTo>
                  <a:pt x="133994" y="307925"/>
                  <a:pt x="123509" y="318147"/>
                  <a:pt x="110576" y="318147"/>
                </a:cubicBezTo>
                <a:close/>
                <a:moveTo>
                  <a:pt x="197728" y="318147"/>
                </a:moveTo>
                <a:cubicBezTo>
                  <a:pt x="184795" y="318147"/>
                  <a:pt x="174310" y="307925"/>
                  <a:pt x="174310" y="295315"/>
                </a:cubicBezTo>
                <a:cubicBezTo>
                  <a:pt x="174310" y="282705"/>
                  <a:pt x="184795" y="272483"/>
                  <a:pt x="197728" y="272483"/>
                </a:cubicBezTo>
                <a:cubicBezTo>
                  <a:pt x="210661" y="272483"/>
                  <a:pt x="221146" y="282705"/>
                  <a:pt x="221146" y="295315"/>
                </a:cubicBezTo>
                <a:cubicBezTo>
                  <a:pt x="221146" y="307925"/>
                  <a:pt x="210661" y="318147"/>
                  <a:pt x="197728" y="318147"/>
                </a:cubicBezTo>
                <a:close/>
                <a:moveTo>
                  <a:pt x="284881" y="318147"/>
                </a:moveTo>
                <a:cubicBezTo>
                  <a:pt x="271948" y="318147"/>
                  <a:pt x="261463" y="307925"/>
                  <a:pt x="261463" y="295315"/>
                </a:cubicBezTo>
                <a:cubicBezTo>
                  <a:pt x="261463" y="282705"/>
                  <a:pt x="271948" y="272483"/>
                  <a:pt x="284881" y="272483"/>
                </a:cubicBezTo>
                <a:cubicBezTo>
                  <a:pt x="297814" y="272483"/>
                  <a:pt x="308299" y="282705"/>
                  <a:pt x="308299" y="295315"/>
                </a:cubicBezTo>
                <a:cubicBezTo>
                  <a:pt x="308299" y="307925"/>
                  <a:pt x="297814" y="318147"/>
                  <a:pt x="284881" y="318147"/>
                </a:cubicBezTo>
                <a:close/>
                <a:moveTo>
                  <a:pt x="372031" y="318147"/>
                </a:moveTo>
                <a:cubicBezTo>
                  <a:pt x="359098" y="318147"/>
                  <a:pt x="348613" y="307925"/>
                  <a:pt x="348613" y="295315"/>
                </a:cubicBezTo>
                <a:cubicBezTo>
                  <a:pt x="348613" y="282705"/>
                  <a:pt x="359098" y="272483"/>
                  <a:pt x="372031" y="272483"/>
                </a:cubicBezTo>
                <a:cubicBezTo>
                  <a:pt x="384964" y="272483"/>
                  <a:pt x="395449" y="282705"/>
                  <a:pt x="395449" y="295315"/>
                </a:cubicBezTo>
                <a:cubicBezTo>
                  <a:pt x="395449" y="307925"/>
                  <a:pt x="384964" y="318147"/>
                  <a:pt x="372031" y="318147"/>
                </a:cubicBezTo>
                <a:close/>
                <a:moveTo>
                  <a:pt x="459183" y="318147"/>
                </a:moveTo>
                <a:cubicBezTo>
                  <a:pt x="446250" y="318147"/>
                  <a:pt x="435765" y="307925"/>
                  <a:pt x="435765" y="295315"/>
                </a:cubicBezTo>
                <a:cubicBezTo>
                  <a:pt x="435765" y="282705"/>
                  <a:pt x="446250" y="272483"/>
                  <a:pt x="459183" y="272483"/>
                </a:cubicBezTo>
                <a:cubicBezTo>
                  <a:pt x="472116" y="272483"/>
                  <a:pt x="482601" y="282705"/>
                  <a:pt x="482601" y="295315"/>
                </a:cubicBezTo>
                <a:cubicBezTo>
                  <a:pt x="482601" y="307925"/>
                  <a:pt x="472116" y="318147"/>
                  <a:pt x="459183" y="318147"/>
                </a:cubicBezTo>
                <a:close/>
                <a:moveTo>
                  <a:pt x="23418" y="409034"/>
                </a:moveTo>
                <a:cubicBezTo>
                  <a:pt x="10485" y="409034"/>
                  <a:pt x="0" y="398811"/>
                  <a:pt x="0" y="386200"/>
                </a:cubicBezTo>
                <a:cubicBezTo>
                  <a:pt x="0" y="373589"/>
                  <a:pt x="10485" y="363366"/>
                  <a:pt x="23418" y="363366"/>
                </a:cubicBezTo>
                <a:cubicBezTo>
                  <a:pt x="36351" y="363366"/>
                  <a:pt x="46836" y="373589"/>
                  <a:pt x="46836" y="386200"/>
                </a:cubicBezTo>
                <a:cubicBezTo>
                  <a:pt x="46836" y="398811"/>
                  <a:pt x="36351" y="409034"/>
                  <a:pt x="23418" y="409034"/>
                </a:cubicBezTo>
                <a:close/>
                <a:moveTo>
                  <a:pt x="110562" y="409038"/>
                </a:moveTo>
                <a:cubicBezTo>
                  <a:pt x="97629" y="409038"/>
                  <a:pt x="87144" y="398815"/>
                  <a:pt x="87144" y="386204"/>
                </a:cubicBezTo>
                <a:cubicBezTo>
                  <a:pt x="87144" y="373593"/>
                  <a:pt x="97629" y="363370"/>
                  <a:pt x="110562" y="363370"/>
                </a:cubicBezTo>
                <a:cubicBezTo>
                  <a:pt x="123495" y="363370"/>
                  <a:pt x="133980" y="373593"/>
                  <a:pt x="133980" y="386204"/>
                </a:cubicBezTo>
                <a:cubicBezTo>
                  <a:pt x="133980" y="398815"/>
                  <a:pt x="123495" y="409038"/>
                  <a:pt x="110562" y="409038"/>
                </a:cubicBezTo>
                <a:close/>
                <a:moveTo>
                  <a:pt x="197723" y="409041"/>
                </a:moveTo>
                <a:cubicBezTo>
                  <a:pt x="184790" y="409041"/>
                  <a:pt x="174305" y="398818"/>
                  <a:pt x="174305" y="386207"/>
                </a:cubicBezTo>
                <a:cubicBezTo>
                  <a:pt x="174305" y="373596"/>
                  <a:pt x="184790" y="363373"/>
                  <a:pt x="197723" y="363373"/>
                </a:cubicBezTo>
                <a:cubicBezTo>
                  <a:pt x="210656" y="363373"/>
                  <a:pt x="221141" y="373596"/>
                  <a:pt x="221141" y="386207"/>
                </a:cubicBezTo>
                <a:cubicBezTo>
                  <a:pt x="221141" y="398818"/>
                  <a:pt x="210656" y="409041"/>
                  <a:pt x="197723" y="409041"/>
                </a:cubicBezTo>
                <a:close/>
                <a:moveTo>
                  <a:pt x="284861" y="409045"/>
                </a:moveTo>
                <a:cubicBezTo>
                  <a:pt x="271928" y="409045"/>
                  <a:pt x="261443" y="398822"/>
                  <a:pt x="261443" y="386211"/>
                </a:cubicBezTo>
                <a:cubicBezTo>
                  <a:pt x="261443" y="373600"/>
                  <a:pt x="271928" y="363377"/>
                  <a:pt x="284861" y="363377"/>
                </a:cubicBezTo>
                <a:cubicBezTo>
                  <a:pt x="297794" y="363377"/>
                  <a:pt x="308279" y="373600"/>
                  <a:pt x="308279" y="386211"/>
                </a:cubicBezTo>
                <a:cubicBezTo>
                  <a:pt x="308279" y="398822"/>
                  <a:pt x="297794" y="409045"/>
                  <a:pt x="284861" y="409045"/>
                </a:cubicBezTo>
                <a:close/>
                <a:moveTo>
                  <a:pt x="371983" y="409049"/>
                </a:moveTo>
                <a:cubicBezTo>
                  <a:pt x="359050" y="409049"/>
                  <a:pt x="348565" y="398826"/>
                  <a:pt x="348565" y="386215"/>
                </a:cubicBezTo>
                <a:cubicBezTo>
                  <a:pt x="348565" y="373604"/>
                  <a:pt x="359050" y="363381"/>
                  <a:pt x="371983" y="363381"/>
                </a:cubicBezTo>
                <a:cubicBezTo>
                  <a:pt x="384916" y="363381"/>
                  <a:pt x="395401" y="373604"/>
                  <a:pt x="395401" y="386215"/>
                </a:cubicBezTo>
                <a:cubicBezTo>
                  <a:pt x="395401" y="398826"/>
                  <a:pt x="384916" y="409049"/>
                  <a:pt x="371983" y="409049"/>
                </a:cubicBezTo>
                <a:close/>
                <a:moveTo>
                  <a:pt x="459074" y="409053"/>
                </a:moveTo>
                <a:cubicBezTo>
                  <a:pt x="446141" y="409053"/>
                  <a:pt x="435656" y="398830"/>
                  <a:pt x="435656" y="386219"/>
                </a:cubicBezTo>
                <a:cubicBezTo>
                  <a:pt x="435656" y="373608"/>
                  <a:pt x="446141" y="363385"/>
                  <a:pt x="459074" y="363385"/>
                </a:cubicBezTo>
                <a:cubicBezTo>
                  <a:pt x="472007" y="363385"/>
                  <a:pt x="482492" y="373608"/>
                  <a:pt x="482492" y="386219"/>
                </a:cubicBezTo>
                <a:cubicBezTo>
                  <a:pt x="482492" y="398830"/>
                  <a:pt x="472007" y="409053"/>
                  <a:pt x="459074" y="409053"/>
                </a:cubicBezTo>
                <a:close/>
              </a:path>
            </a:pathLst>
          </a:custGeom>
          <a:noFill/>
          <a:ln w="9525" cap="sq">
            <a:solidFill>
              <a:schemeClr val="accent1">
                <a:lumMod val="20000"/>
                <a:lumOff val="80000"/>
              </a:schemeClr>
            </a:solidFill>
            <a:round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3" name="标题 1"/>
          <p:cNvSpPr txBox="1"/>
          <p:nvPr/>
        </p:nvSpPr>
        <p:spPr>
          <a:xfrm>
            <a:off x="8117363" y="447306"/>
            <a:ext cx="162838" cy="162838"/>
          </a:xfrm>
          <a:prstGeom prst="ellipse">
            <a:avLst/>
          </a:prstGeom>
          <a:gradFill>
            <a:gsLst>
              <a:gs pos="1000">
                <a:schemeClr val="accent1">
                  <a:lumMod val="61000"/>
                  <a:lumOff val="39000"/>
                </a:schemeClr>
              </a:gs>
              <a:gs pos="5100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9525" cap="flat">
            <a:noFill/>
            <a:miter/>
          </a:ln>
          <a:effectLst>
            <a:outerShdw blurRad="177800" dist="127000" dir="5400000" algn="tl" rotWithShape="0">
              <a:schemeClr val="accent1">
                <a:lumMod val="75000"/>
                <a:alpha val="20000"/>
              </a:schemeClr>
            </a:outerShdw>
          </a:effectLst>
        </p:spPr>
        <p:txBody>
          <a:bodyPr vert="horz" wrap="square" lIns="79553" tIns="39776" rIns="79553" bIns="39776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4" name="标题 1"/>
          <p:cNvSpPr txBox="1"/>
          <p:nvPr/>
        </p:nvSpPr>
        <p:spPr>
          <a:xfrm>
            <a:off x="7115280" y="1512018"/>
            <a:ext cx="688931" cy="688931"/>
          </a:xfrm>
          <a:prstGeom prst="ellipse">
            <a:avLst/>
          </a:prstGeom>
          <a:gradFill>
            <a:gsLst>
              <a:gs pos="1000">
                <a:schemeClr val="accent1">
                  <a:lumMod val="61000"/>
                  <a:lumOff val="39000"/>
                </a:schemeClr>
              </a:gs>
              <a:gs pos="5100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38100" cap="flat">
            <a:solidFill>
              <a:schemeClr val="accent1">
                <a:lumMod val="40000"/>
                <a:lumOff val="60000"/>
              </a:schemeClr>
            </a:solidFill>
            <a:miter/>
          </a:ln>
          <a:effectLst>
            <a:outerShdw blurRad="177800" dist="127000" dir="5400000" algn="tl" rotWithShape="0">
              <a:schemeClr val="accent1">
                <a:lumMod val="75000"/>
                <a:alpha val="20000"/>
              </a:schemeClr>
            </a:outerShdw>
          </a:effectLst>
        </p:spPr>
        <p:txBody>
          <a:bodyPr vert="horz" wrap="square" lIns="79553" tIns="39776" rIns="79553" bIns="39776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45085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660400" y="1535430"/>
            <a:ext cx="3116580" cy="4956810"/>
          </a:xfrm>
          <a:prstGeom prst="roundRect">
            <a:avLst>
              <a:gd name="adj" fmla="val 3605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73000">
                <a:schemeClr val="accent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5400000">
            <a:off x="906145" y="2341880"/>
            <a:ext cx="4126865" cy="3366770"/>
          </a:xfrm>
          <a:prstGeom prst="roundRect">
            <a:avLst>
              <a:gd name="adj" fmla="val 7804"/>
            </a:avLst>
          </a:prstGeom>
          <a:solidFill>
            <a:schemeClr val="bg1"/>
          </a:solidFill>
          <a:ln w="12700" cap="sq">
            <a:noFill/>
            <a:miter/>
          </a:ln>
          <a:effectLst>
            <a:outerShdw blurRad="355600" dist="38100" dir="2700000" algn="tl" rotWithShape="0">
              <a:srgbClr val="000000">
                <a:alpha val="10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1441450" y="2493010"/>
            <a:ext cx="2917190" cy="296862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数据加载模块从PyTorch的Dataset和DataLoader替换为MindSpore</a:t>
            </a:r>
            <a:r>
              <a:rPr kumimoji="1" lang="zh-CN" altLang="en-US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的</a:t>
            </a:r>
            <a:r>
              <a:rPr kumimoji="1" lang="en-US" altLang="zh-CN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dataset.GeneratorDataset，以直接生成数据集。</a:t>
            </a:r>
            <a:endParaRPr kumimoji="1" lang="en-US" altLang="zh-CN" sz="1600">
              <a:ln w="12700">
                <a:noFill/>
              </a:ln>
              <a:solidFill>
                <a:srgbClr val="000000">
                  <a:alpha val="100000"/>
                </a:srgbClr>
              </a:solidFill>
              <a:latin typeface="Source Han Sans" panose="020B0500000000000000" charset="-122"/>
              <a:ea typeface="Source Han Sans" panose="020B0500000000000000" charset="-122"/>
              <a:cs typeface="Source Han Sans" panose="020B0500000000000000" charset="-122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数据标准化和分类划分依然依赖sklearn完成，并引入MultiTimeSeriesDataset类管理输入输出形式和参数。</a:t>
            </a:r>
            <a:endParaRPr kumimoji="1" lang="en-US" altLang="zh-CN" sz="1600">
              <a:ln w="12700">
                <a:noFill/>
              </a:ln>
              <a:solidFill>
                <a:srgbClr val="000000">
                  <a:alpha val="100000"/>
                </a:srgbClr>
              </a:solidFill>
              <a:latin typeface="Source Han Sans" panose="020B0500000000000000" charset="-122"/>
              <a:ea typeface="Source Han Sans" panose="020B0500000000000000" charset="-122"/>
              <a:cs typeface="Source Han Sans" panose="020B0500000000000000" charset="-122"/>
            </a:endParaRPr>
          </a:p>
        </p:txBody>
      </p:sp>
      <p:sp>
        <p:nvSpPr>
          <p:cNvPr id="6" name="标题 1"/>
          <p:cNvSpPr txBox="1"/>
          <p:nvPr/>
        </p:nvSpPr>
        <p:spPr>
          <a:xfrm rot="16200000" flipH="1">
            <a:off x="4322840" y="5703576"/>
            <a:ext cx="329916" cy="329916"/>
          </a:xfrm>
          <a:custGeom>
            <a:avLst/>
            <a:gdLst>
              <a:gd name="connsiteX0" fmla="*/ 0 w 1272540"/>
              <a:gd name="connsiteY0" fmla="*/ 636270 h 1272540"/>
              <a:gd name="connsiteX1" fmla="*/ 152400 w 1272540"/>
              <a:gd name="connsiteY1" fmla="*/ 483870 h 1272540"/>
              <a:gd name="connsiteX2" fmla="*/ 483870 w 1272540"/>
              <a:gd name="connsiteY2" fmla="*/ 483870 h 1272540"/>
              <a:gd name="connsiteX3" fmla="*/ 483870 w 1272540"/>
              <a:gd name="connsiteY3" fmla="*/ 152400 h 1272540"/>
              <a:gd name="connsiteX4" fmla="*/ 636270 w 1272540"/>
              <a:gd name="connsiteY4" fmla="*/ 0 h 1272540"/>
              <a:gd name="connsiteX5" fmla="*/ 788670 w 1272540"/>
              <a:gd name="connsiteY5" fmla="*/ 152400 h 1272540"/>
              <a:gd name="connsiteX6" fmla="*/ 788670 w 1272540"/>
              <a:gd name="connsiteY6" fmla="*/ 483870 h 1272540"/>
              <a:gd name="connsiteX7" fmla="*/ 1120140 w 1272540"/>
              <a:gd name="connsiteY7" fmla="*/ 483870 h 1272540"/>
              <a:gd name="connsiteX8" fmla="*/ 1272540 w 1272540"/>
              <a:gd name="connsiteY8" fmla="*/ 636270 h 1272540"/>
              <a:gd name="connsiteX9" fmla="*/ 1120140 w 1272540"/>
              <a:gd name="connsiteY9" fmla="*/ 788670 h 1272540"/>
              <a:gd name="connsiteX10" fmla="*/ 788670 w 1272540"/>
              <a:gd name="connsiteY10" fmla="*/ 788670 h 1272540"/>
              <a:gd name="connsiteX11" fmla="*/ 788670 w 1272540"/>
              <a:gd name="connsiteY11" fmla="*/ 1120140 h 1272540"/>
              <a:gd name="connsiteX12" fmla="*/ 636270 w 1272540"/>
              <a:gd name="connsiteY12" fmla="*/ 1272540 h 1272540"/>
              <a:gd name="connsiteX13" fmla="*/ 483870 w 1272540"/>
              <a:gd name="connsiteY13" fmla="*/ 1120140 h 1272540"/>
              <a:gd name="connsiteX14" fmla="*/ 483870 w 1272540"/>
              <a:gd name="connsiteY14" fmla="*/ 788670 h 1272540"/>
              <a:gd name="connsiteX15" fmla="*/ 152400 w 1272540"/>
              <a:gd name="connsiteY15" fmla="*/ 788670 h 1272540"/>
              <a:gd name="connsiteX16" fmla="*/ 0 w 1272540"/>
              <a:gd name="connsiteY16" fmla="*/ 636270 h 1272540"/>
            </a:gdLst>
            <a:ahLst/>
            <a:cxnLst/>
            <a:rect l="l" t="t" r="r" b="b"/>
            <a:pathLst>
              <a:path w="1272540" h="1272540">
                <a:moveTo>
                  <a:pt x="0" y="636270"/>
                </a:moveTo>
                <a:cubicBezTo>
                  <a:pt x="0" y="552102"/>
                  <a:pt x="68232" y="483870"/>
                  <a:pt x="152400" y="483870"/>
                </a:cubicBezTo>
                <a:lnTo>
                  <a:pt x="483870" y="483870"/>
                </a:lnTo>
                <a:lnTo>
                  <a:pt x="483870" y="152400"/>
                </a:lnTo>
                <a:cubicBezTo>
                  <a:pt x="483870" y="68232"/>
                  <a:pt x="552102" y="0"/>
                  <a:pt x="636270" y="0"/>
                </a:cubicBezTo>
                <a:cubicBezTo>
                  <a:pt x="720438" y="0"/>
                  <a:pt x="788670" y="68232"/>
                  <a:pt x="788670" y="152400"/>
                </a:cubicBezTo>
                <a:lnTo>
                  <a:pt x="788670" y="483870"/>
                </a:lnTo>
                <a:lnTo>
                  <a:pt x="1120140" y="483870"/>
                </a:lnTo>
                <a:cubicBezTo>
                  <a:pt x="1204308" y="483870"/>
                  <a:pt x="1272540" y="552102"/>
                  <a:pt x="1272540" y="636270"/>
                </a:cubicBezTo>
                <a:cubicBezTo>
                  <a:pt x="1272540" y="720438"/>
                  <a:pt x="1204308" y="788670"/>
                  <a:pt x="1120140" y="788670"/>
                </a:cubicBezTo>
                <a:lnTo>
                  <a:pt x="788670" y="788670"/>
                </a:lnTo>
                <a:lnTo>
                  <a:pt x="788670" y="1120140"/>
                </a:lnTo>
                <a:cubicBezTo>
                  <a:pt x="788670" y="1204308"/>
                  <a:pt x="720438" y="1272540"/>
                  <a:pt x="636270" y="1272540"/>
                </a:cubicBezTo>
                <a:cubicBezTo>
                  <a:pt x="552102" y="1272540"/>
                  <a:pt x="483870" y="1204308"/>
                  <a:pt x="483870" y="1120140"/>
                </a:cubicBezTo>
                <a:lnTo>
                  <a:pt x="483870" y="788670"/>
                </a:lnTo>
                <a:lnTo>
                  <a:pt x="152400" y="788670"/>
                </a:lnTo>
                <a:cubicBezTo>
                  <a:pt x="68232" y="788670"/>
                  <a:pt x="0" y="720438"/>
                  <a:pt x="0" y="636270"/>
                </a:cubicBezTo>
                <a:close/>
              </a:path>
            </a:pathLst>
          </a:custGeom>
          <a:solidFill>
            <a:schemeClr val="accent1">
              <a:alpha val="7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5078284" y="1390778"/>
            <a:ext cx="6174000" cy="24576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>
            <a:scene3d>
              <a:camera prst="orthographicFront"/>
              <a:lightRig rig="threePt" dir="t"/>
            </a:scene3d>
          </a:bodyPr>
          <a:lstStyle/>
          <a:p>
            <a:pPr algn="l">
              <a:lnSpc>
                <a:spcPct val="150000"/>
              </a:lnSpc>
            </a:pPr>
            <a:r>
              <a:rPr kumimoji="1" lang="en-US" altLang="zh-CN" sz="240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SparseTSF</a:t>
            </a:r>
            <a:r>
              <a:rPr kumimoji="1" lang="en-US" altLang="zh-CN" sz="200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模型类的迁移</a:t>
            </a:r>
            <a:endParaRPr kumimoji="1" lang="en-US" altLang="zh-CN" sz="2000">
              <a:ln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Source Han Sans CN Bold" panose="020B0800000000000000" charset="-122"/>
              <a:ea typeface="Source Han Sans CN Bold" panose="020B0800000000000000" charset="-122"/>
              <a:cs typeface="Source Han Sans CN Bold" panose="020B0800000000000000" charset="-122"/>
            </a:endParaRPr>
          </a:p>
        </p:txBody>
      </p:sp>
      <p:sp>
        <p:nvSpPr>
          <p:cNvPr id="8" name="标题 1"/>
          <p:cNvSpPr txBox="1"/>
          <p:nvPr/>
        </p:nvSpPr>
        <p:spPr>
          <a:xfrm>
            <a:off x="5078095" y="1875790"/>
            <a:ext cx="6259830" cy="161226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迁移后模型核心模块</a:t>
            </a:r>
            <a:r>
              <a:rPr kumimoji="1" lang="en-US" altLang="zh-CN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使用MindSpore的nn.Cell构建</a:t>
            </a:r>
            <a:r>
              <a:rPr kumimoji="1" lang="zh-CN" altLang="en-US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</a:t>
            </a:r>
            <a:r>
              <a:rPr kumimoji="1" lang="en-US" altLang="zh-CN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保留了Conv1d、Dense等功能。</a:t>
            </a:r>
            <a:endParaRPr kumimoji="1" lang="en-US" altLang="zh-CN">
              <a:ln w="12700">
                <a:noFill/>
              </a:ln>
              <a:solidFill>
                <a:srgbClr val="000000">
                  <a:alpha val="100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主要调整包括构建方法修改、上下采样的转置操作以及滑动聚合的维度一致性。</a:t>
            </a:r>
            <a:endParaRPr kumimoji="1" lang="en-US" altLang="zh-CN">
              <a:ln w="12700">
                <a:noFill/>
              </a:ln>
              <a:solidFill>
                <a:srgbClr val="000000">
                  <a:alpha val="100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9" name="标题 1"/>
          <p:cNvSpPr txBox="1"/>
          <p:nvPr/>
        </p:nvSpPr>
        <p:spPr>
          <a:xfrm>
            <a:off x="5078095" y="4156075"/>
            <a:ext cx="6172835" cy="250952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迁移后删除未使用的模块，保留adjust_learning_rate和earliestopping功能。</a:t>
            </a:r>
            <a:endParaRPr kumimoji="1" lang="en-US" altLang="zh-CN">
              <a:ln w="12700">
                <a:noFill/>
              </a:ln>
              <a:solidFill>
                <a:srgbClr val="000000">
                  <a:alpha val="100000"/>
                </a:srgbClr>
              </a:solidFill>
              <a:latin typeface="Source Han Sans" panose="020B0500000000000000" charset="-122"/>
              <a:ea typeface="Source Han Sans" panose="020B0500000000000000" charset="-122"/>
              <a:cs typeface="Source Han Sans" panose="020B0500000000000000" charset="-122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  <a:sym typeface="+mn-ea"/>
              </a:rPr>
              <a:t>MindSpore</a:t>
            </a:r>
            <a:r>
              <a:rPr kumimoji="1" lang="zh-CN" altLang="en-US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  <a:sym typeface="+mn-ea"/>
              </a:rPr>
              <a:t>中</a:t>
            </a:r>
            <a:r>
              <a:rPr kumimoji="1" lang="en-US" altLang="zh-CN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学习率</a:t>
            </a:r>
            <a:r>
              <a:rPr kumimoji="1" lang="zh-CN" altLang="en-US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动态</a:t>
            </a:r>
            <a:r>
              <a:rPr kumimoji="1" lang="en-US" altLang="zh-CN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调整</a:t>
            </a:r>
            <a:r>
              <a:rPr kumimoji="1" lang="zh-CN" altLang="en-US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通过生</a:t>
            </a:r>
            <a:r>
              <a:rPr kumimoji="1" lang="en-US" altLang="zh-CN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成与步数匹配的Tensor实现</a:t>
            </a:r>
            <a:r>
              <a:rPr kumimoji="1" lang="zh-CN" altLang="en-US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，代替原有的</a:t>
            </a:r>
            <a:r>
              <a:rPr kumimoji="1" lang="en-US" altLang="zh-CN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  <a:sym typeface="+mn-ea"/>
              </a:rPr>
              <a:t>schedulers</a:t>
            </a:r>
            <a:r>
              <a:rPr kumimoji="1" lang="en-US" altLang="zh-CN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。</a:t>
            </a:r>
            <a:endParaRPr kumimoji="1" lang="en-US" altLang="zh-CN">
              <a:ln w="12700">
                <a:noFill/>
              </a:ln>
              <a:solidFill>
                <a:srgbClr val="000000">
                  <a:alpha val="100000"/>
                </a:srgbClr>
              </a:solidFill>
              <a:latin typeface="Source Han Sans" panose="020B0500000000000000" charset="-122"/>
              <a:ea typeface="Source Han Sans" panose="020B0500000000000000" charset="-122"/>
              <a:cs typeface="Source Han Sans" panose="020B0500000000000000" charset="-122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早停机制用MindSpore的save_checkpoint方法替代PyTorch的save_checkpoint，实现模型保存与调用。</a:t>
            </a:r>
            <a:endParaRPr kumimoji="1" lang="en-US" altLang="zh-CN">
              <a:ln w="12700">
                <a:noFill/>
              </a:ln>
              <a:solidFill>
                <a:srgbClr val="000000">
                  <a:alpha val="100000"/>
                </a:srgbClr>
              </a:solidFill>
              <a:latin typeface="Source Han Sans" panose="020B0500000000000000" charset="-122"/>
              <a:ea typeface="Source Han Sans" panose="020B0500000000000000" charset="-122"/>
              <a:cs typeface="Source Han Sans" panose="020B0500000000000000" charset="-122"/>
            </a:endParaRPr>
          </a:p>
        </p:txBody>
      </p:sp>
      <p:sp>
        <p:nvSpPr>
          <p:cNvPr id="10" name="标题 1"/>
          <p:cNvSpPr txBox="1"/>
          <p:nvPr/>
        </p:nvSpPr>
        <p:spPr>
          <a:xfrm>
            <a:off x="5078284" y="3703173"/>
            <a:ext cx="6174000" cy="24576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>
            <a:scene3d>
              <a:camera prst="orthographicFront"/>
              <a:lightRig rig="threePt" dir="t"/>
            </a:scene3d>
          </a:bodyPr>
          <a:lstStyle/>
          <a:p>
            <a:pPr algn="l">
              <a:lnSpc>
                <a:spcPct val="150000"/>
              </a:lnSpc>
            </a:pPr>
            <a:r>
              <a:rPr kumimoji="1" lang="en-US" altLang="zh-CN" sz="240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tools模块的迁移</a:t>
            </a:r>
            <a:endParaRPr kumimoji="1" lang="en-US" altLang="zh-CN" sz="2400">
              <a:ln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Source Han Sans CN Bold" panose="020B0800000000000000" charset="-122"/>
              <a:ea typeface="Source Han Sans CN Bold" panose="020B0800000000000000" charset="-122"/>
              <a:cs typeface="Source Han Sans CN Bold" panose="020B0800000000000000" charset="-122"/>
            </a:endParaRPr>
          </a:p>
        </p:txBody>
      </p:sp>
      <p:sp>
        <p:nvSpPr>
          <p:cNvPr id="11" name="标题 1"/>
          <p:cNvSpPr txBox="1"/>
          <p:nvPr/>
        </p:nvSpPr>
        <p:spPr>
          <a:xfrm>
            <a:off x="1409921" y="1844675"/>
            <a:ext cx="2664000" cy="61722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50000"/>
              </a:lnSpc>
            </a:pPr>
            <a:r>
              <a:rPr kumimoji="1" lang="en-US" altLang="zh-CN" sz="240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数据集加载与划分</a:t>
            </a:r>
            <a:endParaRPr kumimoji="1" lang="en-US" altLang="zh-CN" sz="2400">
              <a:ln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Source Han Sans CN Bold" panose="020B0800000000000000" charset="-122"/>
              <a:ea typeface="Source Han Sans CN Bold" panose="020B0800000000000000" charset="-122"/>
              <a:cs typeface="Source Han Sans CN Bold" panose="020B0800000000000000" charset="-122"/>
            </a:endParaRPr>
          </a:p>
        </p:txBody>
      </p:sp>
      <p:sp>
        <p:nvSpPr>
          <p:cNvPr id="12" name="标题 1"/>
          <p:cNvSpPr txBox="1"/>
          <p:nvPr/>
        </p:nvSpPr>
        <p:spPr>
          <a:xfrm>
            <a:off x="452878" y="334470"/>
            <a:ext cx="8171180" cy="65532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80000">
                <a:schemeClr val="accent1">
                  <a:lumMod val="20000"/>
                  <a:lumOff val="80000"/>
                  <a:alpha val="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783617" y="467040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迁移过程</a:t>
            </a:r>
            <a:endParaRPr kumimoji="1" lang="zh-CN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261620" y="1496695"/>
            <a:ext cx="5835015" cy="4684395"/>
            <a:chOff x="592455" y="1496695"/>
            <a:chExt cx="5835015" cy="4284980"/>
          </a:xfrm>
        </p:grpSpPr>
        <p:sp>
          <p:nvSpPr>
            <p:cNvPr id="4" name="标题 1"/>
            <p:cNvSpPr txBox="1"/>
            <p:nvPr/>
          </p:nvSpPr>
          <p:spPr>
            <a:xfrm flipV="1">
              <a:off x="594360" y="1496695"/>
              <a:ext cx="5833110" cy="762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5" name="标题 1"/>
            <p:cNvSpPr txBox="1"/>
            <p:nvPr/>
          </p:nvSpPr>
          <p:spPr>
            <a:xfrm flipV="1">
              <a:off x="592455" y="5705475"/>
              <a:ext cx="5833110" cy="762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  <p:sp>
        <p:nvSpPr>
          <p:cNvPr id="6" name="标题 1"/>
          <p:cNvSpPr txBox="1"/>
          <p:nvPr/>
        </p:nvSpPr>
        <p:spPr>
          <a:xfrm>
            <a:off x="3037832" y="6236335"/>
            <a:ext cx="281940" cy="281940"/>
          </a:xfrm>
          <a:custGeom>
            <a:avLst/>
            <a:gdLst>
              <a:gd name="connsiteX0" fmla="*/ 73240 w 363220"/>
              <a:gd name="connsiteY0" fmla="*/ 0 h 363220"/>
              <a:gd name="connsiteX1" fmla="*/ 289980 w 363220"/>
              <a:gd name="connsiteY1" fmla="*/ 0 h 363220"/>
              <a:gd name="connsiteX2" fmla="*/ 363220 w 363220"/>
              <a:gd name="connsiteY2" fmla="*/ 73240 h 363220"/>
              <a:gd name="connsiteX3" fmla="*/ 363220 w 363220"/>
              <a:gd name="connsiteY3" fmla="*/ 289980 h 363220"/>
              <a:gd name="connsiteX4" fmla="*/ 289980 w 363220"/>
              <a:gd name="connsiteY4" fmla="*/ 363220 h 363220"/>
              <a:gd name="connsiteX5" fmla="*/ 73240 w 363220"/>
              <a:gd name="connsiteY5" fmla="*/ 363220 h 363220"/>
              <a:gd name="connsiteX6" fmla="*/ 0 w 363220"/>
              <a:gd name="connsiteY6" fmla="*/ 289980 h 363220"/>
              <a:gd name="connsiteX7" fmla="*/ 0 w 363220"/>
              <a:gd name="connsiteY7" fmla="*/ 73240 h 363220"/>
              <a:gd name="connsiteX8" fmla="*/ 73240 w 363220"/>
              <a:gd name="connsiteY8" fmla="*/ 0 h 363220"/>
              <a:gd name="connsiteX9" fmla="*/ 126952 w 363220"/>
              <a:gd name="connsiteY9" fmla="*/ 81280 h 363220"/>
              <a:gd name="connsiteX10" fmla="*/ 81280 w 363220"/>
              <a:gd name="connsiteY10" fmla="*/ 126952 h 363220"/>
              <a:gd name="connsiteX11" fmla="*/ 81280 w 363220"/>
              <a:gd name="connsiteY11" fmla="*/ 236268 h 363220"/>
              <a:gd name="connsiteX12" fmla="*/ 126952 w 363220"/>
              <a:gd name="connsiteY12" fmla="*/ 281940 h 363220"/>
              <a:gd name="connsiteX13" fmla="*/ 236268 w 363220"/>
              <a:gd name="connsiteY13" fmla="*/ 281940 h 363220"/>
              <a:gd name="connsiteX14" fmla="*/ 281940 w 363220"/>
              <a:gd name="connsiteY14" fmla="*/ 236268 h 363220"/>
              <a:gd name="connsiteX15" fmla="*/ 281940 w 363220"/>
              <a:gd name="connsiteY15" fmla="*/ 126952 h 363220"/>
              <a:gd name="connsiteX16" fmla="*/ 236268 w 363220"/>
              <a:gd name="connsiteY16" fmla="*/ 81280 h 363220"/>
              <a:gd name="connsiteX17" fmla="*/ 126952 w 363220"/>
              <a:gd name="connsiteY17" fmla="*/ 81280 h 363220"/>
            </a:gdLst>
            <a:ahLst/>
            <a:cxnLst/>
            <a:rect l="l" t="t" r="r" b="b"/>
            <a:pathLst>
              <a:path w="363220" h="363220">
                <a:moveTo>
                  <a:pt x="73240" y="0"/>
                </a:moveTo>
                <a:lnTo>
                  <a:pt x="289980" y="0"/>
                </a:lnTo>
                <a:cubicBezTo>
                  <a:pt x="289980" y="40449"/>
                  <a:pt x="322771" y="73240"/>
                  <a:pt x="363220" y="73240"/>
                </a:cubicBezTo>
                <a:lnTo>
                  <a:pt x="363220" y="289980"/>
                </a:lnTo>
                <a:cubicBezTo>
                  <a:pt x="322771" y="289980"/>
                  <a:pt x="289980" y="322771"/>
                  <a:pt x="289980" y="363220"/>
                </a:cubicBezTo>
                <a:lnTo>
                  <a:pt x="73240" y="363220"/>
                </a:lnTo>
                <a:cubicBezTo>
                  <a:pt x="73240" y="322771"/>
                  <a:pt x="40449" y="289980"/>
                  <a:pt x="0" y="289980"/>
                </a:cubicBezTo>
                <a:lnTo>
                  <a:pt x="0" y="73240"/>
                </a:lnTo>
                <a:cubicBezTo>
                  <a:pt x="40449" y="73240"/>
                  <a:pt x="73240" y="40449"/>
                  <a:pt x="73240" y="0"/>
                </a:cubicBezTo>
                <a:close/>
                <a:moveTo>
                  <a:pt x="126952" y="81280"/>
                </a:moveTo>
                <a:cubicBezTo>
                  <a:pt x="126952" y="106504"/>
                  <a:pt x="106504" y="126952"/>
                  <a:pt x="81280" y="126952"/>
                </a:cubicBezTo>
                <a:lnTo>
                  <a:pt x="81280" y="236268"/>
                </a:lnTo>
                <a:cubicBezTo>
                  <a:pt x="106504" y="236268"/>
                  <a:pt x="126952" y="256716"/>
                  <a:pt x="126952" y="281940"/>
                </a:cubicBezTo>
                <a:lnTo>
                  <a:pt x="236268" y="281940"/>
                </a:lnTo>
                <a:cubicBezTo>
                  <a:pt x="236268" y="256716"/>
                  <a:pt x="256716" y="236268"/>
                  <a:pt x="281940" y="236268"/>
                </a:cubicBezTo>
                <a:lnTo>
                  <a:pt x="281940" y="126952"/>
                </a:lnTo>
                <a:cubicBezTo>
                  <a:pt x="256716" y="126952"/>
                  <a:pt x="236268" y="106504"/>
                  <a:pt x="236268" y="81280"/>
                </a:cubicBezTo>
                <a:lnTo>
                  <a:pt x="126952" y="81280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410210" y="2079625"/>
            <a:ext cx="5588000" cy="343535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>
                <a:latin typeface="Consolas" panose="020B0609020204030204" charset="0"/>
                <a:ea typeface="黑体" panose="02010609060101010101" charset="-122"/>
                <a:cs typeface="Consolas" panose="020B0609020204030204" charset="0"/>
              </a:rPr>
              <a:t>Scikit-learn </a:t>
            </a:r>
            <a:r>
              <a:rPr kumimoji="1" lang="zh-CN" altLang="en-US">
                <a:latin typeface="Consolas" panose="020B0609020204030204" charset="0"/>
                <a:ea typeface="黑体" panose="02010609060101010101" charset="-122"/>
                <a:cs typeface="Consolas" panose="020B0609020204030204" charset="0"/>
              </a:rPr>
              <a:t>提供的</a:t>
            </a:r>
            <a:r>
              <a:rPr kumimoji="1" lang="en-US" altLang="zh-CN">
                <a:latin typeface="Consolas" panose="020B0609020204030204" charset="0"/>
                <a:ea typeface="黑体" panose="02010609060101010101" charset="-122"/>
                <a:cs typeface="Consolas" panose="020B0609020204030204" charset="0"/>
              </a:rPr>
              <a:t> </a:t>
            </a:r>
            <a:r>
              <a:rPr kumimoji="1" lang="en-US" altLang="zh-CN" b="1">
                <a:latin typeface="Consolas" panose="020B0609020204030204" charset="0"/>
                <a:ea typeface="黑体" panose="02010609060101010101" charset="-122"/>
                <a:cs typeface="Consolas" panose="020B0609020204030204" charset="0"/>
              </a:rPr>
              <a:t>n_components</a:t>
            </a:r>
            <a:r>
              <a:rPr kumimoji="1" lang="en-US" altLang="zh-CN">
                <a:latin typeface="Consolas" panose="020B0609020204030204" charset="0"/>
                <a:ea typeface="黑体" panose="02010609060101010101" charset="-122"/>
                <a:cs typeface="Consolas" panose="020B0609020204030204" charset="0"/>
              </a:rPr>
              <a:t> </a:t>
            </a:r>
            <a:r>
              <a:rPr kumimoji="1" lang="zh-CN" altLang="en-US">
                <a:latin typeface="Consolas" panose="020B0609020204030204" charset="0"/>
                <a:ea typeface="黑体" panose="02010609060101010101" charset="-122"/>
                <a:cs typeface="Consolas" panose="020B0609020204030204" charset="0"/>
              </a:rPr>
              <a:t>参数可以灵活调整降维目标，根据实验需要优化特征数量。</a:t>
            </a:r>
            <a:endParaRPr kumimoji="1" lang="zh-CN" altLang="en-US">
              <a:latin typeface="Consolas" panose="020B0609020204030204" charset="0"/>
              <a:ea typeface="黑体" panose="02010609060101010101" charset="-122"/>
              <a:cs typeface="Consolas" panose="020B0609020204030204" charset="0"/>
            </a:endParaRPr>
          </a:p>
          <a:p>
            <a:pPr algn="l">
              <a:lnSpc>
                <a:spcPct val="150000"/>
              </a:lnSpc>
            </a:pPr>
            <a:r>
              <a:rPr kumimoji="1" lang="zh-CN" altLang="en-US">
                <a:latin typeface="Consolas" panose="020B0609020204030204" charset="0"/>
                <a:ea typeface="黑体" panose="02010609060101010101" charset="-122"/>
                <a:cs typeface="Consolas" panose="020B0609020204030204" charset="0"/>
              </a:rPr>
              <a:t>对于</a:t>
            </a:r>
            <a:r>
              <a:rPr kumimoji="1" lang="en-US" altLang="zh-CN">
                <a:latin typeface="Consolas" panose="020B0609020204030204" charset="0"/>
                <a:ea typeface="黑体" panose="02010609060101010101" charset="-122"/>
                <a:cs typeface="Consolas" panose="020B0609020204030204" charset="0"/>
              </a:rPr>
              <a:t> electricity </a:t>
            </a:r>
            <a:r>
              <a:rPr kumimoji="1" lang="zh-CN" altLang="en-US">
                <a:latin typeface="Consolas" panose="020B0609020204030204" charset="0"/>
                <a:ea typeface="黑体" panose="02010609060101010101" charset="-122"/>
                <a:cs typeface="Consolas" panose="020B0609020204030204" charset="0"/>
              </a:rPr>
              <a:t>数据集，使用</a:t>
            </a:r>
            <a:r>
              <a:rPr kumimoji="1" lang="en-US" altLang="zh-CN">
                <a:latin typeface="Consolas" panose="020B0609020204030204" charset="0"/>
                <a:ea typeface="黑体" panose="02010609060101010101" charset="-122"/>
                <a:cs typeface="Consolas" panose="020B0609020204030204" charset="0"/>
              </a:rPr>
              <a:t> PCA(n_components=200) </a:t>
            </a:r>
            <a:r>
              <a:rPr kumimoji="1" lang="zh-CN" altLang="en-US">
                <a:latin typeface="Consolas" panose="020B0609020204030204" charset="0"/>
                <a:ea typeface="黑体" panose="02010609060101010101" charset="-122"/>
                <a:cs typeface="Consolas" panose="020B0609020204030204" charset="0"/>
              </a:rPr>
              <a:t>指定降维后的目标维度为</a:t>
            </a:r>
            <a:r>
              <a:rPr kumimoji="1" lang="en-US" altLang="zh-CN">
                <a:latin typeface="Consolas" panose="020B0609020204030204" charset="0"/>
                <a:ea typeface="黑体" panose="02010609060101010101" charset="-122"/>
                <a:cs typeface="Consolas" panose="020B0609020204030204" charset="0"/>
              </a:rPr>
              <a:t>200</a:t>
            </a:r>
            <a:r>
              <a:rPr kumimoji="1" lang="zh-CN" altLang="en-US">
                <a:latin typeface="Consolas" panose="020B0609020204030204" charset="0"/>
                <a:ea typeface="黑体" panose="02010609060101010101" charset="-122"/>
                <a:cs typeface="Consolas" panose="020B0609020204030204" charset="0"/>
              </a:rPr>
              <a:t>。随后调用</a:t>
            </a:r>
            <a:r>
              <a:rPr kumimoji="1" lang="en-US" altLang="zh-CN">
                <a:latin typeface="Consolas" panose="020B0609020204030204" charset="0"/>
                <a:ea typeface="黑体" panose="02010609060101010101" charset="-122"/>
                <a:cs typeface="Consolas" panose="020B0609020204030204" charset="0"/>
              </a:rPr>
              <a:t> pca.fit_transform(X_scaled)</a:t>
            </a:r>
            <a:r>
              <a:rPr kumimoji="1" lang="zh-CN" altLang="en-US">
                <a:latin typeface="Consolas" panose="020B0609020204030204" charset="0"/>
                <a:ea typeface="黑体" panose="02010609060101010101" charset="-122"/>
                <a:cs typeface="Consolas" panose="020B0609020204030204" charset="0"/>
              </a:rPr>
              <a:t>，即可得到对数据的</a:t>
            </a:r>
            <a:r>
              <a:rPr kumimoji="1" lang="en-US" altLang="zh-CN">
                <a:latin typeface="Consolas" panose="020B0609020204030204" charset="0"/>
                <a:ea typeface="黑体" panose="02010609060101010101" charset="-122"/>
                <a:cs typeface="Consolas" panose="020B0609020204030204" charset="0"/>
              </a:rPr>
              <a:t> PCA </a:t>
            </a:r>
            <a:r>
              <a:rPr kumimoji="1" lang="zh-CN" altLang="en-US">
                <a:latin typeface="Consolas" panose="020B0609020204030204" charset="0"/>
                <a:ea typeface="黑体" panose="02010609060101010101" charset="-122"/>
                <a:cs typeface="Consolas" panose="020B0609020204030204" charset="0"/>
              </a:rPr>
              <a:t>降维结果。</a:t>
            </a:r>
            <a:endParaRPr kumimoji="1" lang="zh-CN" altLang="en-US">
              <a:latin typeface="Consolas" panose="020B0609020204030204" charset="0"/>
              <a:ea typeface="黑体" panose="02010609060101010101" charset="-122"/>
              <a:cs typeface="Consolas" panose="020B0609020204030204" charset="0"/>
            </a:endParaRPr>
          </a:p>
          <a:p>
            <a:pPr algn="l">
              <a:lnSpc>
                <a:spcPct val="150000"/>
              </a:lnSpc>
            </a:pPr>
            <a:r>
              <a:rPr kumimoji="1" lang="zh-CN" altLang="en-US">
                <a:latin typeface="Consolas" panose="020B0609020204030204" charset="0"/>
                <a:ea typeface="黑体" panose="02010609060101010101" charset="-122"/>
                <a:cs typeface="Consolas" panose="020B0609020204030204" charset="0"/>
              </a:rPr>
              <a:t>其中，</a:t>
            </a:r>
            <a:r>
              <a:rPr kumimoji="1" lang="en-US" altLang="zh-CN" b="1">
                <a:latin typeface="Consolas" panose="020B0609020204030204" charset="0"/>
                <a:ea typeface="黑体" panose="02010609060101010101" charset="-122"/>
                <a:cs typeface="Consolas" panose="020B0609020204030204" charset="0"/>
              </a:rPr>
              <a:t>fit</a:t>
            </a:r>
            <a:r>
              <a:rPr kumimoji="1" lang="en-US" altLang="zh-CN">
                <a:latin typeface="Consolas" panose="020B0609020204030204" charset="0"/>
                <a:ea typeface="黑体" panose="02010609060101010101" charset="-122"/>
                <a:cs typeface="Consolas" panose="020B0609020204030204" charset="0"/>
              </a:rPr>
              <a:t> </a:t>
            </a:r>
            <a:r>
              <a:rPr kumimoji="1" lang="zh-CN" altLang="en-US">
                <a:latin typeface="Consolas" panose="020B0609020204030204" charset="0"/>
                <a:ea typeface="黑体" panose="02010609060101010101" charset="-122"/>
                <a:cs typeface="Consolas" panose="020B0609020204030204" charset="0"/>
              </a:rPr>
              <a:t>阶段计算标准化数据的协方差矩阵，并提取特征值和特征向量；</a:t>
            </a:r>
            <a:r>
              <a:rPr kumimoji="1" lang="en-US" altLang="zh-CN" b="1">
                <a:latin typeface="Consolas" panose="020B0609020204030204" charset="0"/>
                <a:ea typeface="黑体" panose="02010609060101010101" charset="-122"/>
                <a:cs typeface="Consolas" panose="020B0609020204030204" charset="0"/>
              </a:rPr>
              <a:t>transform</a:t>
            </a:r>
            <a:r>
              <a:rPr kumimoji="1" lang="en-US" altLang="zh-CN">
                <a:latin typeface="Consolas" panose="020B0609020204030204" charset="0"/>
                <a:ea typeface="黑体" panose="02010609060101010101" charset="-122"/>
                <a:cs typeface="Consolas" panose="020B0609020204030204" charset="0"/>
              </a:rPr>
              <a:t> </a:t>
            </a:r>
            <a:r>
              <a:rPr kumimoji="1" lang="zh-CN" altLang="en-US">
                <a:latin typeface="Consolas" panose="020B0609020204030204" charset="0"/>
                <a:ea typeface="黑体" panose="02010609060101010101" charset="-122"/>
                <a:cs typeface="Consolas" panose="020B0609020204030204" charset="0"/>
              </a:rPr>
              <a:t>阶段根据提取的主成分矩阵将数据投影到新的低维空间。</a:t>
            </a:r>
            <a:endParaRPr kumimoji="1" lang="zh-CN" altLang="en-US">
              <a:latin typeface="Consolas" panose="020B0609020204030204" charset="0"/>
              <a:ea typeface="黑体" panose="02010609060101010101" charset="-122"/>
              <a:cs typeface="Consolas" panose="020B0609020204030204" charset="0"/>
            </a:endParaRPr>
          </a:p>
        </p:txBody>
      </p:sp>
      <p:sp>
        <p:nvSpPr>
          <p:cNvPr id="9" name="标题 1"/>
          <p:cNvSpPr txBox="1"/>
          <p:nvPr/>
        </p:nvSpPr>
        <p:spPr>
          <a:xfrm>
            <a:off x="262255" y="1484630"/>
            <a:ext cx="5833745" cy="89154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484B82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PCA降维处理</a:t>
            </a:r>
            <a:endParaRPr kumimoji="1" lang="en-US" altLang="zh-CN" sz="2400">
              <a:ln w="12700">
                <a:noFill/>
              </a:ln>
              <a:solidFill>
                <a:srgbClr val="484B82">
                  <a:alpha val="100000"/>
                </a:srgbClr>
              </a:solidFill>
              <a:latin typeface="Source Han Sans CN Bold" panose="020B0800000000000000" charset="-122"/>
              <a:ea typeface="Source Han Sans CN Bold" panose="020B0800000000000000" charset="-122"/>
              <a:cs typeface="Source Han Sans CN Bold" panose="020B0800000000000000" charset="-122"/>
            </a:endParaRPr>
          </a:p>
        </p:txBody>
      </p:sp>
      <p:sp>
        <p:nvSpPr>
          <p:cNvPr id="10" name="标题 1"/>
          <p:cNvSpPr txBox="1"/>
          <p:nvPr/>
        </p:nvSpPr>
        <p:spPr>
          <a:xfrm>
            <a:off x="6311900" y="127635"/>
            <a:ext cx="4207510" cy="6493510"/>
          </a:xfrm>
          <a:prstGeom prst="rect">
            <a:avLst/>
          </a:prstGeom>
          <a:noFill/>
          <a:ln w="25400" cap="sq">
            <a:solidFill>
              <a:schemeClr val="accent2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452878" y="334470"/>
            <a:ext cx="8171180" cy="65532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80000">
                <a:schemeClr val="accent1">
                  <a:lumMod val="20000"/>
                  <a:lumOff val="80000"/>
                  <a:alpha val="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783617" y="467040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优化方法介绍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6527800" y="254635"/>
            <a:ext cx="4706620" cy="6238875"/>
          </a:xfrm>
          <a:prstGeom prst="roundRect">
            <a:avLst>
              <a:gd name="adj" fmla="val 5159"/>
            </a:avLst>
          </a:prstGeom>
          <a:solidFill>
            <a:schemeClr val="bg1"/>
          </a:solidFill>
          <a:ln w="12700" cap="sq">
            <a:noFill/>
            <a:miter/>
          </a:ln>
          <a:effectLst>
            <a:outerShdw blurRad="469900" dist="38100" dir="2700000" algn="tl" rotWithShape="0">
              <a:srgbClr val="000000">
                <a:alpha val="29000"/>
              </a:srgbClr>
            </a:outerShdw>
          </a:effectLst>
        </p:spPr>
        <p:txBody>
          <a:bodyPr vert="horz" wrap="square" lIns="91440" tIns="45720" rIns="91440" bIns="45720" rtlCol="0" anchor="ctr"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84290" y="254635"/>
            <a:ext cx="4850130" cy="623887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alphaModFix amt="47000"/>
          </a:blip>
          <a:srcRect/>
          <a:stretch>
            <a:fillRect/>
          </a:stretch>
        </p:blipFill>
        <p:spPr>
          <a:xfrm>
            <a:off x="0" y="0"/>
            <a:ext cx="12192000" cy="6845808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标题 1"/>
          <p:cNvSpPr txBox="1"/>
          <p:nvPr/>
        </p:nvSpPr>
        <p:spPr>
          <a:xfrm>
            <a:off x="0" y="906780"/>
            <a:ext cx="12192000" cy="4960619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  <a:effectLst>
            <a:outerShdw blurRad="355600" sx="102000" sy="102000" algn="ctr" rotWithShape="0">
              <a:schemeClr val="accent1">
                <a:alpha val="21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2497747" y="1117774"/>
            <a:ext cx="9021153" cy="113998"/>
          </a:xfrm>
          <a:custGeom>
            <a:avLst/>
            <a:gdLst>
              <a:gd name="connsiteX0" fmla="*/ 1224703 w 9021153"/>
              <a:gd name="connsiteY0" fmla="*/ 5998 h 113998"/>
              <a:gd name="connsiteX1" fmla="*/ 1278703 w 9021153"/>
              <a:gd name="connsiteY1" fmla="*/ 5998 h 113998"/>
              <a:gd name="connsiteX2" fmla="*/ 1332703 w 9021153"/>
              <a:gd name="connsiteY2" fmla="*/ 59998 h 113998"/>
              <a:gd name="connsiteX3" fmla="*/ 1278703 w 9021153"/>
              <a:gd name="connsiteY3" fmla="*/ 113998 h 113998"/>
              <a:gd name="connsiteX4" fmla="*/ 1224703 w 9021153"/>
              <a:gd name="connsiteY4" fmla="*/ 113998 h 113998"/>
              <a:gd name="connsiteX5" fmla="*/ 1278703 w 9021153"/>
              <a:gd name="connsiteY5" fmla="*/ 59998 h 113998"/>
              <a:gd name="connsiteX6" fmla="*/ 1088058 w 9021153"/>
              <a:gd name="connsiteY6" fmla="*/ 5998 h 113998"/>
              <a:gd name="connsiteX7" fmla="*/ 1142058 w 9021153"/>
              <a:gd name="connsiteY7" fmla="*/ 5998 h 113998"/>
              <a:gd name="connsiteX8" fmla="*/ 1196058 w 9021153"/>
              <a:gd name="connsiteY8" fmla="*/ 59998 h 113998"/>
              <a:gd name="connsiteX9" fmla="*/ 1142058 w 9021153"/>
              <a:gd name="connsiteY9" fmla="*/ 113998 h 113998"/>
              <a:gd name="connsiteX10" fmla="*/ 1088058 w 9021153"/>
              <a:gd name="connsiteY10" fmla="*/ 113998 h 113998"/>
              <a:gd name="connsiteX11" fmla="*/ 1142058 w 9021153"/>
              <a:gd name="connsiteY11" fmla="*/ 59998 h 113998"/>
              <a:gd name="connsiteX12" fmla="*/ 951413 w 9021153"/>
              <a:gd name="connsiteY12" fmla="*/ 5998 h 113998"/>
              <a:gd name="connsiteX13" fmla="*/ 1005413 w 9021153"/>
              <a:gd name="connsiteY13" fmla="*/ 5998 h 113998"/>
              <a:gd name="connsiteX14" fmla="*/ 1059413 w 9021153"/>
              <a:gd name="connsiteY14" fmla="*/ 59998 h 113998"/>
              <a:gd name="connsiteX15" fmla="*/ 1005413 w 9021153"/>
              <a:gd name="connsiteY15" fmla="*/ 113998 h 113998"/>
              <a:gd name="connsiteX16" fmla="*/ 951413 w 9021153"/>
              <a:gd name="connsiteY16" fmla="*/ 113998 h 113998"/>
              <a:gd name="connsiteX17" fmla="*/ 1005413 w 9021153"/>
              <a:gd name="connsiteY17" fmla="*/ 59998 h 113998"/>
              <a:gd name="connsiteX18" fmla="*/ 814768 w 9021153"/>
              <a:gd name="connsiteY18" fmla="*/ 5998 h 113998"/>
              <a:gd name="connsiteX19" fmla="*/ 868768 w 9021153"/>
              <a:gd name="connsiteY19" fmla="*/ 5998 h 113998"/>
              <a:gd name="connsiteX20" fmla="*/ 922768 w 9021153"/>
              <a:gd name="connsiteY20" fmla="*/ 59998 h 113998"/>
              <a:gd name="connsiteX21" fmla="*/ 868768 w 9021153"/>
              <a:gd name="connsiteY21" fmla="*/ 113998 h 113998"/>
              <a:gd name="connsiteX22" fmla="*/ 814768 w 9021153"/>
              <a:gd name="connsiteY22" fmla="*/ 113998 h 113998"/>
              <a:gd name="connsiteX23" fmla="*/ 868768 w 9021153"/>
              <a:gd name="connsiteY23" fmla="*/ 59998 h 113998"/>
              <a:gd name="connsiteX24" fmla="*/ 678123 w 9021153"/>
              <a:gd name="connsiteY24" fmla="*/ 5998 h 113998"/>
              <a:gd name="connsiteX25" fmla="*/ 732123 w 9021153"/>
              <a:gd name="connsiteY25" fmla="*/ 5998 h 113998"/>
              <a:gd name="connsiteX26" fmla="*/ 786123 w 9021153"/>
              <a:gd name="connsiteY26" fmla="*/ 59998 h 113998"/>
              <a:gd name="connsiteX27" fmla="*/ 732123 w 9021153"/>
              <a:gd name="connsiteY27" fmla="*/ 113998 h 113998"/>
              <a:gd name="connsiteX28" fmla="*/ 678123 w 9021153"/>
              <a:gd name="connsiteY28" fmla="*/ 113998 h 113998"/>
              <a:gd name="connsiteX29" fmla="*/ 732123 w 9021153"/>
              <a:gd name="connsiteY29" fmla="*/ 59998 h 113998"/>
              <a:gd name="connsiteX30" fmla="*/ 546584 w 9021153"/>
              <a:gd name="connsiteY30" fmla="*/ 5998 h 113998"/>
              <a:gd name="connsiteX31" fmla="*/ 600584 w 9021153"/>
              <a:gd name="connsiteY31" fmla="*/ 5998 h 113998"/>
              <a:gd name="connsiteX32" fmla="*/ 654584 w 9021153"/>
              <a:gd name="connsiteY32" fmla="*/ 59998 h 113998"/>
              <a:gd name="connsiteX33" fmla="*/ 600584 w 9021153"/>
              <a:gd name="connsiteY33" fmla="*/ 113998 h 113998"/>
              <a:gd name="connsiteX34" fmla="*/ 546584 w 9021153"/>
              <a:gd name="connsiteY34" fmla="*/ 113998 h 113998"/>
              <a:gd name="connsiteX35" fmla="*/ 600584 w 9021153"/>
              <a:gd name="connsiteY35" fmla="*/ 59998 h 113998"/>
              <a:gd name="connsiteX36" fmla="*/ 409934 w 9021153"/>
              <a:gd name="connsiteY36" fmla="*/ 5998 h 113998"/>
              <a:gd name="connsiteX37" fmla="*/ 463934 w 9021153"/>
              <a:gd name="connsiteY37" fmla="*/ 5998 h 113998"/>
              <a:gd name="connsiteX38" fmla="*/ 517934 w 9021153"/>
              <a:gd name="connsiteY38" fmla="*/ 59998 h 113998"/>
              <a:gd name="connsiteX39" fmla="*/ 463934 w 9021153"/>
              <a:gd name="connsiteY39" fmla="*/ 113998 h 113998"/>
              <a:gd name="connsiteX40" fmla="*/ 409934 w 9021153"/>
              <a:gd name="connsiteY40" fmla="*/ 113998 h 113998"/>
              <a:gd name="connsiteX41" fmla="*/ 463934 w 9021153"/>
              <a:gd name="connsiteY41" fmla="*/ 59998 h 113998"/>
              <a:gd name="connsiteX42" fmla="*/ 273289 w 9021153"/>
              <a:gd name="connsiteY42" fmla="*/ 5998 h 113998"/>
              <a:gd name="connsiteX43" fmla="*/ 327289 w 9021153"/>
              <a:gd name="connsiteY43" fmla="*/ 5998 h 113998"/>
              <a:gd name="connsiteX44" fmla="*/ 381289 w 9021153"/>
              <a:gd name="connsiteY44" fmla="*/ 59998 h 113998"/>
              <a:gd name="connsiteX45" fmla="*/ 327289 w 9021153"/>
              <a:gd name="connsiteY45" fmla="*/ 113998 h 113998"/>
              <a:gd name="connsiteX46" fmla="*/ 273289 w 9021153"/>
              <a:gd name="connsiteY46" fmla="*/ 113998 h 113998"/>
              <a:gd name="connsiteX47" fmla="*/ 327289 w 9021153"/>
              <a:gd name="connsiteY47" fmla="*/ 59998 h 113998"/>
              <a:gd name="connsiteX48" fmla="*/ 136644 w 9021153"/>
              <a:gd name="connsiteY48" fmla="*/ 5998 h 113998"/>
              <a:gd name="connsiteX49" fmla="*/ 190644 w 9021153"/>
              <a:gd name="connsiteY49" fmla="*/ 5998 h 113998"/>
              <a:gd name="connsiteX50" fmla="*/ 244644 w 9021153"/>
              <a:gd name="connsiteY50" fmla="*/ 59998 h 113998"/>
              <a:gd name="connsiteX51" fmla="*/ 190644 w 9021153"/>
              <a:gd name="connsiteY51" fmla="*/ 113998 h 113998"/>
              <a:gd name="connsiteX52" fmla="*/ 136644 w 9021153"/>
              <a:gd name="connsiteY52" fmla="*/ 113998 h 113998"/>
              <a:gd name="connsiteX53" fmla="*/ 190644 w 9021153"/>
              <a:gd name="connsiteY53" fmla="*/ 59998 h 113998"/>
              <a:gd name="connsiteX54" fmla="*/ 0 w 9021153"/>
              <a:gd name="connsiteY54" fmla="*/ 5998 h 113998"/>
              <a:gd name="connsiteX55" fmla="*/ 54000 w 9021153"/>
              <a:gd name="connsiteY55" fmla="*/ 5998 h 113998"/>
              <a:gd name="connsiteX56" fmla="*/ 108000 w 9021153"/>
              <a:gd name="connsiteY56" fmla="*/ 59998 h 113998"/>
              <a:gd name="connsiteX57" fmla="*/ 54000 w 9021153"/>
              <a:gd name="connsiteY57" fmla="*/ 113998 h 113998"/>
              <a:gd name="connsiteX58" fmla="*/ 0 w 9021153"/>
              <a:gd name="connsiteY58" fmla="*/ 113998 h 113998"/>
              <a:gd name="connsiteX59" fmla="*/ 54000 w 9021153"/>
              <a:gd name="connsiteY59" fmla="*/ 59998 h 113998"/>
              <a:gd name="connsiteX60" fmla="*/ 8913153 w 9021153"/>
              <a:gd name="connsiteY60" fmla="*/ 0 h 113998"/>
              <a:gd name="connsiteX61" fmla="*/ 8967153 w 9021153"/>
              <a:gd name="connsiteY61" fmla="*/ 0 h 113998"/>
              <a:gd name="connsiteX62" fmla="*/ 9021153 w 9021153"/>
              <a:gd name="connsiteY62" fmla="*/ 54000 h 113998"/>
              <a:gd name="connsiteX63" fmla="*/ 8967153 w 9021153"/>
              <a:gd name="connsiteY63" fmla="*/ 108000 h 113998"/>
              <a:gd name="connsiteX64" fmla="*/ 8913153 w 9021153"/>
              <a:gd name="connsiteY64" fmla="*/ 108000 h 113998"/>
              <a:gd name="connsiteX65" fmla="*/ 8967153 w 9021153"/>
              <a:gd name="connsiteY65" fmla="*/ 54000 h 113998"/>
              <a:gd name="connsiteX66" fmla="*/ 8776508 w 9021153"/>
              <a:gd name="connsiteY66" fmla="*/ 0 h 113998"/>
              <a:gd name="connsiteX67" fmla="*/ 8830508 w 9021153"/>
              <a:gd name="connsiteY67" fmla="*/ 0 h 113998"/>
              <a:gd name="connsiteX68" fmla="*/ 8884508 w 9021153"/>
              <a:gd name="connsiteY68" fmla="*/ 54000 h 113998"/>
              <a:gd name="connsiteX69" fmla="*/ 8830508 w 9021153"/>
              <a:gd name="connsiteY69" fmla="*/ 108000 h 113998"/>
              <a:gd name="connsiteX70" fmla="*/ 8776508 w 9021153"/>
              <a:gd name="connsiteY70" fmla="*/ 108000 h 113998"/>
              <a:gd name="connsiteX71" fmla="*/ 8830508 w 9021153"/>
              <a:gd name="connsiteY71" fmla="*/ 54000 h 113998"/>
              <a:gd name="connsiteX72" fmla="*/ 8639863 w 9021153"/>
              <a:gd name="connsiteY72" fmla="*/ 0 h 113998"/>
              <a:gd name="connsiteX73" fmla="*/ 8693863 w 9021153"/>
              <a:gd name="connsiteY73" fmla="*/ 0 h 113998"/>
              <a:gd name="connsiteX74" fmla="*/ 8747863 w 9021153"/>
              <a:gd name="connsiteY74" fmla="*/ 54000 h 113998"/>
              <a:gd name="connsiteX75" fmla="*/ 8693863 w 9021153"/>
              <a:gd name="connsiteY75" fmla="*/ 108000 h 113998"/>
              <a:gd name="connsiteX76" fmla="*/ 8639863 w 9021153"/>
              <a:gd name="connsiteY76" fmla="*/ 108000 h 113998"/>
              <a:gd name="connsiteX77" fmla="*/ 8693863 w 9021153"/>
              <a:gd name="connsiteY77" fmla="*/ 54000 h 113998"/>
              <a:gd name="connsiteX78" fmla="*/ 8503218 w 9021153"/>
              <a:gd name="connsiteY78" fmla="*/ 0 h 113998"/>
              <a:gd name="connsiteX79" fmla="*/ 8557218 w 9021153"/>
              <a:gd name="connsiteY79" fmla="*/ 0 h 113998"/>
              <a:gd name="connsiteX80" fmla="*/ 8611218 w 9021153"/>
              <a:gd name="connsiteY80" fmla="*/ 54000 h 113998"/>
              <a:gd name="connsiteX81" fmla="*/ 8557218 w 9021153"/>
              <a:gd name="connsiteY81" fmla="*/ 108000 h 113998"/>
              <a:gd name="connsiteX82" fmla="*/ 8503218 w 9021153"/>
              <a:gd name="connsiteY82" fmla="*/ 108000 h 113998"/>
              <a:gd name="connsiteX83" fmla="*/ 8557218 w 9021153"/>
              <a:gd name="connsiteY83" fmla="*/ 54000 h 113998"/>
              <a:gd name="connsiteX84" fmla="*/ 8366573 w 9021153"/>
              <a:gd name="connsiteY84" fmla="*/ 0 h 113998"/>
              <a:gd name="connsiteX85" fmla="*/ 8420573 w 9021153"/>
              <a:gd name="connsiteY85" fmla="*/ 0 h 113998"/>
              <a:gd name="connsiteX86" fmla="*/ 8474573 w 9021153"/>
              <a:gd name="connsiteY86" fmla="*/ 54000 h 113998"/>
              <a:gd name="connsiteX87" fmla="*/ 8420573 w 9021153"/>
              <a:gd name="connsiteY87" fmla="*/ 108000 h 113998"/>
              <a:gd name="connsiteX88" fmla="*/ 8366573 w 9021153"/>
              <a:gd name="connsiteY88" fmla="*/ 108000 h 113998"/>
              <a:gd name="connsiteX89" fmla="*/ 8420573 w 9021153"/>
              <a:gd name="connsiteY89" fmla="*/ 54000 h 113998"/>
              <a:gd name="connsiteX90" fmla="*/ 8229928 w 9021153"/>
              <a:gd name="connsiteY90" fmla="*/ 0 h 113998"/>
              <a:gd name="connsiteX91" fmla="*/ 8283928 w 9021153"/>
              <a:gd name="connsiteY91" fmla="*/ 0 h 113998"/>
              <a:gd name="connsiteX92" fmla="*/ 8337928 w 9021153"/>
              <a:gd name="connsiteY92" fmla="*/ 54000 h 113998"/>
              <a:gd name="connsiteX93" fmla="*/ 8283928 w 9021153"/>
              <a:gd name="connsiteY93" fmla="*/ 108000 h 113998"/>
              <a:gd name="connsiteX94" fmla="*/ 8229928 w 9021153"/>
              <a:gd name="connsiteY94" fmla="*/ 108000 h 113998"/>
              <a:gd name="connsiteX95" fmla="*/ 8283928 w 9021153"/>
              <a:gd name="connsiteY95" fmla="*/ 54000 h 113998"/>
              <a:gd name="connsiteX96" fmla="*/ 8093283 w 9021153"/>
              <a:gd name="connsiteY96" fmla="*/ 0 h 113998"/>
              <a:gd name="connsiteX97" fmla="*/ 8147283 w 9021153"/>
              <a:gd name="connsiteY97" fmla="*/ 0 h 113998"/>
              <a:gd name="connsiteX98" fmla="*/ 8201283 w 9021153"/>
              <a:gd name="connsiteY98" fmla="*/ 54000 h 113998"/>
              <a:gd name="connsiteX99" fmla="*/ 8147283 w 9021153"/>
              <a:gd name="connsiteY99" fmla="*/ 108000 h 113998"/>
              <a:gd name="connsiteX100" fmla="*/ 8093283 w 9021153"/>
              <a:gd name="connsiteY100" fmla="*/ 108000 h 113998"/>
              <a:gd name="connsiteX101" fmla="*/ 8147283 w 9021153"/>
              <a:gd name="connsiteY101" fmla="*/ 54000 h 113998"/>
              <a:gd name="connsiteX102" fmla="*/ 7956638 w 9021153"/>
              <a:gd name="connsiteY102" fmla="*/ 0 h 113998"/>
              <a:gd name="connsiteX103" fmla="*/ 8010638 w 9021153"/>
              <a:gd name="connsiteY103" fmla="*/ 0 h 113998"/>
              <a:gd name="connsiteX104" fmla="*/ 8064638 w 9021153"/>
              <a:gd name="connsiteY104" fmla="*/ 54000 h 113998"/>
              <a:gd name="connsiteX105" fmla="*/ 8010638 w 9021153"/>
              <a:gd name="connsiteY105" fmla="*/ 108000 h 113998"/>
              <a:gd name="connsiteX106" fmla="*/ 7956638 w 9021153"/>
              <a:gd name="connsiteY106" fmla="*/ 108000 h 113998"/>
              <a:gd name="connsiteX107" fmla="*/ 8010638 w 9021153"/>
              <a:gd name="connsiteY107" fmla="*/ 54000 h 113998"/>
              <a:gd name="connsiteX108" fmla="*/ 7819993 w 9021153"/>
              <a:gd name="connsiteY108" fmla="*/ 0 h 113998"/>
              <a:gd name="connsiteX109" fmla="*/ 7873993 w 9021153"/>
              <a:gd name="connsiteY109" fmla="*/ 0 h 113998"/>
              <a:gd name="connsiteX110" fmla="*/ 7927993 w 9021153"/>
              <a:gd name="connsiteY110" fmla="*/ 54000 h 113998"/>
              <a:gd name="connsiteX111" fmla="*/ 7873993 w 9021153"/>
              <a:gd name="connsiteY111" fmla="*/ 108000 h 113998"/>
              <a:gd name="connsiteX112" fmla="*/ 7819993 w 9021153"/>
              <a:gd name="connsiteY112" fmla="*/ 108000 h 113998"/>
              <a:gd name="connsiteX113" fmla="*/ 7873993 w 9021153"/>
              <a:gd name="connsiteY113" fmla="*/ 54000 h 113998"/>
              <a:gd name="connsiteX114" fmla="*/ 7668804 w 9021153"/>
              <a:gd name="connsiteY114" fmla="*/ 0 h 113998"/>
              <a:gd name="connsiteX115" fmla="*/ 7722804 w 9021153"/>
              <a:gd name="connsiteY115" fmla="*/ 0 h 113998"/>
              <a:gd name="connsiteX116" fmla="*/ 7776804 w 9021153"/>
              <a:gd name="connsiteY116" fmla="*/ 54000 h 113998"/>
              <a:gd name="connsiteX117" fmla="*/ 7722804 w 9021153"/>
              <a:gd name="connsiteY117" fmla="*/ 108000 h 113998"/>
              <a:gd name="connsiteX118" fmla="*/ 7668804 w 9021153"/>
              <a:gd name="connsiteY118" fmla="*/ 108000 h 113998"/>
              <a:gd name="connsiteX119" fmla="*/ 7722804 w 9021153"/>
              <a:gd name="connsiteY119" fmla="*/ 54000 h 113998"/>
              <a:gd name="connsiteX120" fmla="*/ 7532159 w 9021153"/>
              <a:gd name="connsiteY120" fmla="*/ 0 h 113998"/>
              <a:gd name="connsiteX121" fmla="*/ 7586159 w 9021153"/>
              <a:gd name="connsiteY121" fmla="*/ 0 h 113998"/>
              <a:gd name="connsiteX122" fmla="*/ 7640159 w 9021153"/>
              <a:gd name="connsiteY122" fmla="*/ 54000 h 113998"/>
              <a:gd name="connsiteX123" fmla="*/ 7586159 w 9021153"/>
              <a:gd name="connsiteY123" fmla="*/ 108000 h 113998"/>
              <a:gd name="connsiteX124" fmla="*/ 7532159 w 9021153"/>
              <a:gd name="connsiteY124" fmla="*/ 108000 h 113998"/>
              <a:gd name="connsiteX125" fmla="*/ 7586159 w 9021153"/>
              <a:gd name="connsiteY125" fmla="*/ 54000 h 113998"/>
              <a:gd name="connsiteX126" fmla="*/ 7395514 w 9021153"/>
              <a:gd name="connsiteY126" fmla="*/ 0 h 113998"/>
              <a:gd name="connsiteX127" fmla="*/ 7449514 w 9021153"/>
              <a:gd name="connsiteY127" fmla="*/ 0 h 113998"/>
              <a:gd name="connsiteX128" fmla="*/ 7503514 w 9021153"/>
              <a:gd name="connsiteY128" fmla="*/ 54000 h 113998"/>
              <a:gd name="connsiteX129" fmla="*/ 7449514 w 9021153"/>
              <a:gd name="connsiteY129" fmla="*/ 108000 h 113998"/>
              <a:gd name="connsiteX130" fmla="*/ 7395514 w 9021153"/>
              <a:gd name="connsiteY130" fmla="*/ 108000 h 113998"/>
              <a:gd name="connsiteX131" fmla="*/ 7449514 w 9021153"/>
              <a:gd name="connsiteY131" fmla="*/ 54000 h 113998"/>
              <a:gd name="connsiteX132" fmla="*/ 7258869 w 9021153"/>
              <a:gd name="connsiteY132" fmla="*/ 0 h 113998"/>
              <a:gd name="connsiteX133" fmla="*/ 7312869 w 9021153"/>
              <a:gd name="connsiteY133" fmla="*/ 0 h 113998"/>
              <a:gd name="connsiteX134" fmla="*/ 7366869 w 9021153"/>
              <a:gd name="connsiteY134" fmla="*/ 54000 h 113998"/>
              <a:gd name="connsiteX135" fmla="*/ 7312869 w 9021153"/>
              <a:gd name="connsiteY135" fmla="*/ 108000 h 113998"/>
              <a:gd name="connsiteX136" fmla="*/ 7258869 w 9021153"/>
              <a:gd name="connsiteY136" fmla="*/ 108000 h 113998"/>
              <a:gd name="connsiteX137" fmla="*/ 7312869 w 9021153"/>
              <a:gd name="connsiteY137" fmla="*/ 54000 h 113998"/>
              <a:gd name="connsiteX138" fmla="*/ 7122224 w 9021153"/>
              <a:gd name="connsiteY138" fmla="*/ 0 h 113998"/>
              <a:gd name="connsiteX139" fmla="*/ 7176224 w 9021153"/>
              <a:gd name="connsiteY139" fmla="*/ 0 h 113998"/>
              <a:gd name="connsiteX140" fmla="*/ 7230224 w 9021153"/>
              <a:gd name="connsiteY140" fmla="*/ 54000 h 113998"/>
              <a:gd name="connsiteX141" fmla="*/ 7176224 w 9021153"/>
              <a:gd name="connsiteY141" fmla="*/ 108000 h 113998"/>
              <a:gd name="connsiteX142" fmla="*/ 7122224 w 9021153"/>
              <a:gd name="connsiteY142" fmla="*/ 108000 h 113998"/>
              <a:gd name="connsiteX143" fmla="*/ 7176224 w 9021153"/>
              <a:gd name="connsiteY143" fmla="*/ 54000 h 113998"/>
              <a:gd name="connsiteX144" fmla="*/ 6985579 w 9021153"/>
              <a:gd name="connsiteY144" fmla="*/ 0 h 113998"/>
              <a:gd name="connsiteX145" fmla="*/ 7039579 w 9021153"/>
              <a:gd name="connsiteY145" fmla="*/ 0 h 113998"/>
              <a:gd name="connsiteX146" fmla="*/ 7093579 w 9021153"/>
              <a:gd name="connsiteY146" fmla="*/ 54000 h 113998"/>
              <a:gd name="connsiteX147" fmla="*/ 7039579 w 9021153"/>
              <a:gd name="connsiteY147" fmla="*/ 108000 h 113998"/>
              <a:gd name="connsiteX148" fmla="*/ 6985579 w 9021153"/>
              <a:gd name="connsiteY148" fmla="*/ 108000 h 113998"/>
              <a:gd name="connsiteX149" fmla="*/ 7039579 w 9021153"/>
              <a:gd name="connsiteY149" fmla="*/ 54000 h 113998"/>
              <a:gd name="connsiteX150" fmla="*/ 6848934 w 9021153"/>
              <a:gd name="connsiteY150" fmla="*/ 0 h 113998"/>
              <a:gd name="connsiteX151" fmla="*/ 6902934 w 9021153"/>
              <a:gd name="connsiteY151" fmla="*/ 0 h 113998"/>
              <a:gd name="connsiteX152" fmla="*/ 6956934 w 9021153"/>
              <a:gd name="connsiteY152" fmla="*/ 54000 h 113998"/>
              <a:gd name="connsiteX153" fmla="*/ 6902934 w 9021153"/>
              <a:gd name="connsiteY153" fmla="*/ 108000 h 113998"/>
              <a:gd name="connsiteX154" fmla="*/ 6848934 w 9021153"/>
              <a:gd name="connsiteY154" fmla="*/ 108000 h 113998"/>
              <a:gd name="connsiteX155" fmla="*/ 6902934 w 9021153"/>
              <a:gd name="connsiteY155" fmla="*/ 54000 h 113998"/>
              <a:gd name="connsiteX156" fmla="*/ 6712289 w 9021153"/>
              <a:gd name="connsiteY156" fmla="*/ 0 h 113998"/>
              <a:gd name="connsiteX157" fmla="*/ 6766289 w 9021153"/>
              <a:gd name="connsiteY157" fmla="*/ 0 h 113998"/>
              <a:gd name="connsiteX158" fmla="*/ 6820289 w 9021153"/>
              <a:gd name="connsiteY158" fmla="*/ 54000 h 113998"/>
              <a:gd name="connsiteX159" fmla="*/ 6766289 w 9021153"/>
              <a:gd name="connsiteY159" fmla="*/ 108000 h 113998"/>
              <a:gd name="connsiteX160" fmla="*/ 6712289 w 9021153"/>
              <a:gd name="connsiteY160" fmla="*/ 108000 h 113998"/>
              <a:gd name="connsiteX161" fmla="*/ 6766289 w 9021153"/>
              <a:gd name="connsiteY161" fmla="*/ 54000 h 113998"/>
              <a:gd name="connsiteX162" fmla="*/ 6575644 w 9021153"/>
              <a:gd name="connsiteY162" fmla="*/ 0 h 113998"/>
              <a:gd name="connsiteX163" fmla="*/ 6629644 w 9021153"/>
              <a:gd name="connsiteY163" fmla="*/ 0 h 113998"/>
              <a:gd name="connsiteX164" fmla="*/ 6683644 w 9021153"/>
              <a:gd name="connsiteY164" fmla="*/ 54000 h 113998"/>
              <a:gd name="connsiteX165" fmla="*/ 6629644 w 9021153"/>
              <a:gd name="connsiteY165" fmla="*/ 108000 h 113998"/>
              <a:gd name="connsiteX166" fmla="*/ 6575644 w 9021153"/>
              <a:gd name="connsiteY166" fmla="*/ 108000 h 113998"/>
              <a:gd name="connsiteX167" fmla="*/ 6629644 w 9021153"/>
              <a:gd name="connsiteY167" fmla="*/ 54000 h 113998"/>
              <a:gd name="connsiteX168" fmla="*/ 6404913 w 9021153"/>
              <a:gd name="connsiteY168" fmla="*/ 0 h 113998"/>
              <a:gd name="connsiteX169" fmla="*/ 6458913 w 9021153"/>
              <a:gd name="connsiteY169" fmla="*/ 0 h 113998"/>
              <a:gd name="connsiteX170" fmla="*/ 6512913 w 9021153"/>
              <a:gd name="connsiteY170" fmla="*/ 54000 h 113998"/>
              <a:gd name="connsiteX171" fmla="*/ 6458913 w 9021153"/>
              <a:gd name="connsiteY171" fmla="*/ 108000 h 113998"/>
              <a:gd name="connsiteX172" fmla="*/ 6404913 w 9021153"/>
              <a:gd name="connsiteY172" fmla="*/ 108000 h 113998"/>
              <a:gd name="connsiteX173" fmla="*/ 6458913 w 9021153"/>
              <a:gd name="connsiteY173" fmla="*/ 54000 h 113998"/>
              <a:gd name="connsiteX174" fmla="*/ 6268268 w 9021153"/>
              <a:gd name="connsiteY174" fmla="*/ 0 h 113998"/>
              <a:gd name="connsiteX175" fmla="*/ 6322268 w 9021153"/>
              <a:gd name="connsiteY175" fmla="*/ 0 h 113998"/>
              <a:gd name="connsiteX176" fmla="*/ 6376268 w 9021153"/>
              <a:gd name="connsiteY176" fmla="*/ 54000 h 113998"/>
              <a:gd name="connsiteX177" fmla="*/ 6322268 w 9021153"/>
              <a:gd name="connsiteY177" fmla="*/ 108000 h 113998"/>
              <a:gd name="connsiteX178" fmla="*/ 6268268 w 9021153"/>
              <a:gd name="connsiteY178" fmla="*/ 108000 h 113998"/>
              <a:gd name="connsiteX179" fmla="*/ 6322268 w 9021153"/>
              <a:gd name="connsiteY179" fmla="*/ 54000 h 113998"/>
              <a:gd name="connsiteX180" fmla="*/ 6131623 w 9021153"/>
              <a:gd name="connsiteY180" fmla="*/ 0 h 113998"/>
              <a:gd name="connsiteX181" fmla="*/ 6185623 w 9021153"/>
              <a:gd name="connsiteY181" fmla="*/ 0 h 113998"/>
              <a:gd name="connsiteX182" fmla="*/ 6239623 w 9021153"/>
              <a:gd name="connsiteY182" fmla="*/ 54000 h 113998"/>
              <a:gd name="connsiteX183" fmla="*/ 6185623 w 9021153"/>
              <a:gd name="connsiteY183" fmla="*/ 108000 h 113998"/>
              <a:gd name="connsiteX184" fmla="*/ 6131623 w 9021153"/>
              <a:gd name="connsiteY184" fmla="*/ 108000 h 113998"/>
              <a:gd name="connsiteX185" fmla="*/ 6185623 w 9021153"/>
              <a:gd name="connsiteY185" fmla="*/ 54000 h 113998"/>
              <a:gd name="connsiteX186" fmla="*/ 5994978 w 9021153"/>
              <a:gd name="connsiteY186" fmla="*/ 0 h 113998"/>
              <a:gd name="connsiteX187" fmla="*/ 6048978 w 9021153"/>
              <a:gd name="connsiteY187" fmla="*/ 0 h 113998"/>
              <a:gd name="connsiteX188" fmla="*/ 6102978 w 9021153"/>
              <a:gd name="connsiteY188" fmla="*/ 54000 h 113998"/>
              <a:gd name="connsiteX189" fmla="*/ 6048978 w 9021153"/>
              <a:gd name="connsiteY189" fmla="*/ 108000 h 113998"/>
              <a:gd name="connsiteX190" fmla="*/ 5994978 w 9021153"/>
              <a:gd name="connsiteY190" fmla="*/ 108000 h 113998"/>
              <a:gd name="connsiteX191" fmla="*/ 6048978 w 9021153"/>
              <a:gd name="connsiteY191" fmla="*/ 54000 h 113998"/>
              <a:gd name="connsiteX192" fmla="*/ 5858333 w 9021153"/>
              <a:gd name="connsiteY192" fmla="*/ 0 h 113998"/>
              <a:gd name="connsiteX193" fmla="*/ 5912333 w 9021153"/>
              <a:gd name="connsiteY193" fmla="*/ 0 h 113998"/>
              <a:gd name="connsiteX194" fmla="*/ 5966333 w 9021153"/>
              <a:gd name="connsiteY194" fmla="*/ 54000 h 113998"/>
              <a:gd name="connsiteX195" fmla="*/ 5912333 w 9021153"/>
              <a:gd name="connsiteY195" fmla="*/ 108000 h 113998"/>
              <a:gd name="connsiteX196" fmla="*/ 5858333 w 9021153"/>
              <a:gd name="connsiteY196" fmla="*/ 108000 h 113998"/>
              <a:gd name="connsiteX197" fmla="*/ 5912333 w 9021153"/>
              <a:gd name="connsiteY197" fmla="*/ 54000 h 113998"/>
              <a:gd name="connsiteX198" fmla="*/ 5721688 w 9021153"/>
              <a:gd name="connsiteY198" fmla="*/ 0 h 113998"/>
              <a:gd name="connsiteX199" fmla="*/ 5775688 w 9021153"/>
              <a:gd name="connsiteY199" fmla="*/ 0 h 113998"/>
              <a:gd name="connsiteX200" fmla="*/ 5829688 w 9021153"/>
              <a:gd name="connsiteY200" fmla="*/ 54000 h 113998"/>
              <a:gd name="connsiteX201" fmla="*/ 5775688 w 9021153"/>
              <a:gd name="connsiteY201" fmla="*/ 108000 h 113998"/>
              <a:gd name="connsiteX202" fmla="*/ 5721688 w 9021153"/>
              <a:gd name="connsiteY202" fmla="*/ 108000 h 113998"/>
              <a:gd name="connsiteX203" fmla="*/ 5775688 w 9021153"/>
              <a:gd name="connsiteY203" fmla="*/ 54000 h 113998"/>
              <a:gd name="connsiteX204" fmla="*/ 5585043 w 9021153"/>
              <a:gd name="connsiteY204" fmla="*/ 0 h 113998"/>
              <a:gd name="connsiteX205" fmla="*/ 5639043 w 9021153"/>
              <a:gd name="connsiteY205" fmla="*/ 0 h 113998"/>
              <a:gd name="connsiteX206" fmla="*/ 5693043 w 9021153"/>
              <a:gd name="connsiteY206" fmla="*/ 54000 h 113998"/>
              <a:gd name="connsiteX207" fmla="*/ 5639043 w 9021153"/>
              <a:gd name="connsiteY207" fmla="*/ 108000 h 113998"/>
              <a:gd name="connsiteX208" fmla="*/ 5585043 w 9021153"/>
              <a:gd name="connsiteY208" fmla="*/ 108000 h 113998"/>
              <a:gd name="connsiteX209" fmla="*/ 5639043 w 9021153"/>
              <a:gd name="connsiteY209" fmla="*/ 54000 h 113998"/>
              <a:gd name="connsiteX210" fmla="*/ 5448398 w 9021153"/>
              <a:gd name="connsiteY210" fmla="*/ 0 h 113998"/>
              <a:gd name="connsiteX211" fmla="*/ 5502398 w 9021153"/>
              <a:gd name="connsiteY211" fmla="*/ 0 h 113998"/>
              <a:gd name="connsiteX212" fmla="*/ 5556398 w 9021153"/>
              <a:gd name="connsiteY212" fmla="*/ 54000 h 113998"/>
              <a:gd name="connsiteX213" fmla="*/ 5502398 w 9021153"/>
              <a:gd name="connsiteY213" fmla="*/ 108000 h 113998"/>
              <a:gd name="connsiteX214" fmla="*/ 5448398 w 9021153"/>
              <a:gd name="connsiteY214" fmla="*/ 108000 h 113998"/>
              <a:gd name="connsiteX215" fmla="*/ 5502398 w 9021153"/>
              <a:gd name="connsiteY215" fmla="*/ 54000 h 113998"/>
              <a:gd name="connsiteX216" fmla="*/ 5311753 w 9021153"/>
              <a:gd name="connsiteY216" fmla="*/ 0 h 113998"/>
              <a:gd name="connsiteX217" fmla="*/ 5365753 w 9021153"/>
              <a:gd name="connsiteY217" fmla="*/ 0 h 113998"/>
              <a:gd name="connsiteX218" fmla="*/ 5419753 w 9021153"/>
              <a:gd name="connsiteY218" fmla="*/ 54000 h 113998"/>
              <a:gd name="connsiteX219" fmla="*/ 5365753 w 9021153"/>
              <a:gd name="connsiteY219" fmla="*/ 108000 h 113998"/>
              <a:gd name="connsiteX220" fmla="*/ 5311753 w 9021153"/>
              <a:gd name="connsiteY220" fmla="*/ 108000 h 113998"/>
              <a:gd name="connsiteX221" fmla="*/ 5365753 w 9021153"/>
              <a:gd name="connsiteY221" fmla="*/ 54000 h 113998"/>
              <a:gd name="connsiteX222" fmla="*/ 5175108 w 9021153"/>
              <a:gd name="connsiteY222" fmla="*/ 0 h 113998"/>
              <a:gd name="connsiteX223" fmla="*/ 5229108 w 9021153"/>
              <a:gd name="connsiteY223" fmla="*/ 0 h 113998"/>
              <a:gd name="connsiteX224" fmla="*/ 5283108 w 9021153"/>
              <a:gd name="connsiteY224" fmla="*/ 54000 h 113998"/>
              <a:gd name="connsiteX225" fmla="*/ 5229108 w 9021153"/>
              <a:gd name="connsiteY225" fmla="*/ 108000 h 113998"/>
              <a:gd name="connsiteX226" fmla="*/ 5175108 w 9021153"/>
              <a:gd name="connsiteY226" fmla="*/ 108000 h 113998"/>
              <a:gd name="connsiteX227" fmla="*/ 5229108 w 9021153"/>
              <a:gd name="connsiteY227" fmla="*/ 54000 h 113998"/>
              <a:gd name="connsiteX228" fmla="*/ 5038463 w 9021153"/>
              <a:gd name="connsiteY228" fmla="*/ 0 h 113998"/>
              <a:gd name="connsiteX229" fmla="*/ 5092463 w 9021153"/>
              <a:gd name="connsiteY229" fmla="*/ 0 h 113998"/>
              <a:gd name="connsiteX230" fmla="*/ 5146463 w 9021153"/>
              <a:gd name="connsiteY230" fmla="*/ 54000 h 113998"/>
              <a:gd name="connsiteX231" fmla="*/ 5092463 w 9021153"/>
              <a:gd name="connsiteY231" fmla="*/ 108000 h 113998"/>
              <a:gd name="connsiteX232" fmla="*/ 5038463 w 9021153"/>
              <a:gd name="connsiteY232" fmla="*/ 108000 h 113998"/>
              <a:gd name="connsiteX233" fmla="*/ 5092463 w 9021153"/>
              <a:gd name="connsiteY233" fmla="*/ 54000 h 113998"/>
              <a:gd name="connsiteX234" fmla="*/ 4901818 w 9021153"/>
              <a:gd name="connsiteY234" fmla="*/ 0 h 113998"/>
              <a:gd name="connsiteX235" fmla="*/ 4955818 w 9021153"/>
              <a:gd name="connsiteY235" fmla="*/ 0 h 113998"/>
              <a:gd name="connsiteX236" fmla="*/ 5009818 w 9021153"/>
              <a:gd name="connsiteY236" fmla="*/ 54000 h 113998"/>
              <a:gd name="connsiteX237" fmla="*/ 4955818 w 9021153"/>
              <a:gd name="connsiteY237" fmla="*/ 108000 h 113998"/>
              <a:gd name="connsiteX238" fmla="*/ 4901818 w 9021153"/>
              <a:gd name="connsiteY238" fmla="*/ 108000 h 113998"/>
              <a:gd name="connsiteX239" fmla="*/ 4955818 w 9021153"/>
              <a:gd name="connsiteY239" fmla="*/ 54000 h 113998"/>
              <a:gd name="connsiteX240" fmla="*/ 4765173 w 9021153"/>
              <a:gd name="connsiteY240" fmla="*/ 0 h 113998"/>
              <a:gd name="connsiteX241" fmla="*/ 4819173 w 9021153"/>
              <a:gd name="connsiteY241" fmla="*/ 0 h 113998"/>
              <a:gd name="connsiteX242" fmla="*/ 4873173 w 9021153"/>
              <a:gd name="connsiteY242" fmla="*/ 54000 h 113998"/>
              <a:gd name="connsiteX243" fmla="*/ 4819173 w 9021153"/>
              <a:gd name="connsiteY243" fmla="*/ 108000 h 113998"/>
              <a:gd name="connsiteX244" fmla="*/ 4765173 w 9021153"/>
              <a:gd name="connsiteY244" fmla="*/ 108000 h 113998"/>
              <a:gd name="connsiteX245" fmla="*/ 4819173 w 9021153"/>
              <a:gd name="connsiteY245" fmla="*/ 54000 h 113998"/>
              <a:gd name="connsiteX246" fmla="*/ 4628528 w 9021153"/>
              <a:gd name="connsiteY246" fmla="*/ 0 h 113998"/>
              <a:gd name="connsiteX247" fmla="*/ 4682528 w 9021153"/>
              <a:gd name="connsiteY247" fmla="*/ 0 h 113998"/>
              <a:gd name="connsiteX248" fmla="*/ 4736528 w 9021153"/>
              <a:gd name="connsiteY248" fmla="*/ 54000 h 113998"/>
              <a:gd name="connsiteX249" fmla="*/ 4682528 w 9021153"/>
              <a:gd name="connsiteY249" fmla="*/ 108000 h 113998"/>
              <a:gd name="connsiteX250" fmla="*/ 4628528 w 9021153"/>
              <a:gd name="connsiteY250" fmla="*/ 108000 h 113998"/>
              <a:gd name="connsiteX251" fmla="*/ 4682528 w 9021153"/>
              <a:gd name="connsiteY251" fmla="*/ 54000 h 113998"/>
              <a:gd name="connsiteX252" fmla="*/ 4491883 w 9021153"/>
              <a:gd name="connsiteY252" fmla="*/ 0 h 113998"/>
              <a:gd name="connsiteX253" fmla="*/ 4545883 w 9021153"/>
              <a:gd name="connsiteY253" fmla="*/ 0 h 113998"/>
              <a:gd name="connsiteX254" fmla="*/ 4599883 w 9021153"/>
              <a:gd name="connsiteY254" fmla="*/ 54000 h 113998"/>
              <a:gd name="connsiteX255" fmla="*/ 4545883 w 9021153"/>
              <a:gd name="connsiteY255" fmla="*/ 108000 h 113998"/>
              <a:gd name="connsiteX256" fmla="*/ 4491883 w 9021153"/>
              <a:gd name="connsiteY256" fmla="*/ 108000 h 113998"/>
              <a:gd name="connsiteX257" fmla="*/ 4545883 w 9021153"/>
              <a:gd name="connsiteY257" fmla="*/ 54000 h 113998"/>
              <a:gd name="connsiteX258" fmla="*/ 4355238 w 9021153"/>
              <a:gd name="connsiteY258" fmla="*/ 0 h 113998"/>
              <a:gd name="connsiteX259" fmla="*/ 4409238 w 9021153"/>
              <a:gd name="connsiteY259" fmla="*/ 0 h 113998"/>
              <a:gd name="connsiteX260" fmla="*/ 4463238 w 9021153"/>
              <a:gd name="connsiteY260" fmla="*/ 54000 h 113998"/>
              <a:gd name="connsiteX261" fmla="*/ 4409238 w 9021153"/>
              <a:gd name="connsiteY261" fmla="*/ 108000 h 113998"/>
              <a:gd name="connsiteX262" fmla="*/ 4355238 w 9021153"/>
              <a:gd name="connsiteY262" fmla="*/ 108000 h 113998"/>
              <a:gd name="connsiteX263" fmla="*/ 4409238 w 9021153"/>
              <a:gd name="connsiteY263" fmla="*/ 54000 h 113998"/>
              <a:gd name="connsiteX264" fmla="*/ 4218593 w 9021153"/>
              <a:gd name="connsiteY264" fmla="*/ 0 h 113998"/>
              <a:gd name="connsiteX265" fmla="*/ 4272593 w 9021153"/>
              <a:gd name="connsiteY265" fmla="*/ 0 h 113998"/>
              <a:gd name="connsiteX266" fmla="*/ 4326593 w 9021153"/>
              <a:gd name="connsiteY266" fmla="*/ 54000 h 113998"/>
              <a:gd name="connsiteX267" fmla="*/ 4272593 w 9021153"/>
              <a:gd name="connsiteY267" fmla="*/ 108000 h 113998"/>
              <a:gd name="connsiteX268" fmla="*/ 4218593 w 9021153"/>
              <a:gd name="connsiteY268" fmla="*/ 108000 h 113998"/>
              <a:gd name="connsiteX269" fmla="*/ 4272593 w 9021153"/>
              <a:gd name="connsiteY269" fmla="*/ 54000 h 113998"/>
              <a:gd name="connsiteX270" fmla="*/ 4107270 w 9021153"/>
              <a:gd name="connsiteY270" fmla="*/ 0 h 113998"/>
              <a:gd name="connsiteX271" fmla="*/ 4161269 w 9021153"/>
              <a:gd name="connsiteY271" fmla="*/ 0 h 113998"/>
              <a:gd name="connsiteX272" fmla="*/ 4215268 w 9021153"/>
              <a:gd name="connsiteY272" fmla="*/ 54000 h 113998"/>
              <a:gd name="connsiteX273" fmla="*/ 4161269 w 9021153"/>
              <a:gd name="connsiteY273" fmla="*/ 108000 h 113998"/>
              <a:gd name="connsiteX274" fmla="*/ 4107270 w 9021153"/>
              <a:gd name="connsiteY274" fmla="*/ 108000 h 113998"/>
              <a:gd name="connsiteX275" fmla="*/ 4161269 w 9021153"/>
              <a:gd name="connsiteY275" fmla="*/ 54000 h 113998"/>
              <a:gd name="connsiteX276" fmla="*/ 3970615 w 9021153"/>
              <a:gd name="connsiteY276" fmla="*/ 0 h 113998"/>
              <a:gd name="connsiteX277" fmla="*/ 4024614 w 9021153"/>
              <a:gd name="connsiteY277" fmla="*/ 0 h 113998"/>
              <a:gd name="connsiteX278" fmla="*/ 4078614 w 9021153"/>
              <a:gd name="connsiteY278" fmla="*/ 54000 h 113998"/>
              <a:gd name="connsiteX279" fmla="*/ 4024614 w 9021153"/>
              <a:gd name="connsiteY279" fmla="*/ 108000 h 113998"/>
              <a:gd name="connsiteX280" fmla="*/ 3970615 w 9021153"/>
              <a:gd name="connsiteY280" fmla="*/ 108000 h 113998"/>
              <a:gd name="connsiteX281" fmla="*/ 4024614 w 9021153"/>
              <a:gd name="connsiteY281" fmla="*/ 54000 h 113998"/>
              <a:gd name="connsiteX282" fmla="*/ 3833969 w 9021153"/>
              <a:gd name="connsiteY282" fmla="*/ 0 h 113998"/>
              <a:gd name="connsiteX283" fmla="*/ 3887969 w 9021153"/>
              <a:gd name="connsiteY283" fmla="*/ 0 h 113998"/>
              <a:gd name="connsiteX284" fmla="*/ 3941969 w 9021153"/>
              <a:gd name="connsiteY284" fmla="*/ 54000 h 113998"/>
              <a:gd name="connsiteX285" fmla="*/ 3887969 w 9021153"/>
              <a:gd name="connsiteY285" fmla="*/ 108000 h 113998"/>
              <a:gd name="connsiteX286" fmla="*/ 3833969 w 9021153"/>
              <a:gd name="connsiteY286" fmla="*/ 108000 h 113998"/>
              <a:gd name="connsiteX287" fmla="*/ 3887969 w 9021153"/>
              <a:gd name="connsiteY287" fmla="*/ 54000 h 113998"/>
              <a:gd name="connsiteX288" fmla="*/ 3697324 w 9021153"/>
              <a:gd name="connsiteY288" fmla="*/ 0 h 113998"/>
              <a:gd name="connsiteX289" fmla="*/ 3751325 w 9021153"/>
              <a:gd name="connsiteY289" fmla="*/ 0 h 113998"/>
              <a:gd name="connsiteX290" fmla="*/ 3805324 w 9021153"/>
              <a:gd name="connsiteY290" fmla="*/ 54000 h 113998"/>
              <a:gd name="connsiteX291" fmla="*/ 3751325 w 9021153"/>
              <a:gd name="connsiteY291" fmla="*/ 108000 h 113998"/>
              <a:gd name="connsiteX292" fmla="*/ 3697324 w 9021153"/>
              <a:gd name="connsiteY292" fmla="*/ 108000 h 113998"/>
              <a:gd name="connsiteX293" fmla="*/ 3751325 w 9021153"/>
              <a:gd name="connsiteY293" fmla="*/ 54000 h 113998"/>
              <a:gd name="connsiteX294" fmla="*/ 3560679 w 9021153"/>
              <a:gd name="connsiteY294" fmla="*/ 0 h 113998"/>
              <a:gd name="connsiteX295" fmla="*/ 3614680 w 9021153"/>
              <a:gd name="connsiteY295" fmla="*/ 0 h 113998"/>
              <a:gd name="connsiteX296" fmla="*/ 3668679 w 9021153"/>
              <a:gd name="connsiteY296" fmla="*/ 54000 h 113998"/>
              <a:gd name="connsiteX297" fmla="*/ 3614680 w 9021153"/>
              <a:gd name="connsiteY297" fmla="*/ 108000 h 113998"/>
              <a:gd name="connsiteX298" fmla="*/ 3560679 w 9021153"/>
              <a:gd name="connsiteY298" fmla="*/ 108000 h 113998"/>
              <a:gd name="connsiteX299" fmla="*/ 3614680 w 9021153"/>
              <a:gd name="connsiteY299" fmla="*/ 54000 h 113998"/>
              <a:gd name="connsiteX300" fmla="*/ 3424035 w 9021153"/>
              <a:gd name="connsiteY300" fmla="*/ 0 h 113998"/>
              <a:gd name="connsiteX301" fmla="*/ 3478035 w 9021153"/>
              <a:gd name="connsiteY301" fmla="*/ 0 h 113998"/>
              <a:gd name="connsiteX302" fmla="*/ 3532035 w 9021153"/>
              <a:gd name="connsiteY302" fmla="*/ 54000 h 113998"/>
              <a:gd name="connsiteX303" fmla="*/ 3478035 w 9021153"/>
              <a:gd name="connsiteY303" fmla="*/ 108000 h 113998"/>
              <a:gd name="connsiteX304" fmla="*/ 3424035 w 9021153"/>
              <a:gd name="connsiteY304" fmla="*/ 108000 h 113998"/>
              <a:gd name="connsiteX305" fmla="*/ 3478035 w 9021153"/>
              <a:gd name="connsiteY305" fmla="*/ 54000 h 113998"/>
              <a:gd name="connsiteX306" fmla="*/ 3287389 w 9021153"/>
              <a:gd name="connsiteY306" fmla="*/ 0 h 113998"/>
              <a:gd name="connsiteX307" fmla="*/ 3341390 w 9021153"/>
              <a:gd name="connsiteY307" fmla="*/ 0 h 113998"/>
              <a:gd name="connsiteX308" fmla="*/ 3395390 w 9021153"/>
              <a:gd name="connsiteY308" fmla="*/ 54000 h 113998"/>
              <a:gd name="connsiteX309" fmla="*/ 3341390 w 9021153"/>
              <a:gd name="connsiteY309" fmla="*/ 108000 h 113998"/>
              <a:gd name="connsiteX310" fmla="*/ 3287389 w 9021153"/>
              <a:gd name="connsiteY310" fmla="*/ 108000 h 113998"/>
              <a:gd name="connsiteX311" fmla="*/ 3341390 w 9021153"/>
              <a:gd name="connsiteY311" fmla="*/ 54000 h 113998"/>
              <a:gd name="connsiteX312" fmla="*/ 3150744 w 9021153"/>
              <a:gd name="connsiteY312" fmla="*/ 0 h 113998"/>
              <a:gd name="connsiteX313" fmla="*/ 3204744 w 9021153"/>
              <a:gd name="connsiteY313" fmla="*/ 0 h 113998"/>
              <a:gd name="connsiteX314" fmla="*/ 3258745 w 9021153"/>
              <a:gd name="connsiteY314" fmla="*/ 54000 h 113998"/>
              <a:gd name="connsiteX315" fmla="*/ 3204744 w 9021153"/>
              <a:gd name="connsiteY315" fmla="*/ 108000 h 113998"/>
              <a:gd name="connsiteX316" fmla="*/ 3150744 w 9021153"/>
              <a:gd name="connsiteY316" fmla="*/ 108000 h 113998"/>
              <a:gd name="connsiteX317" fmla="*/ 3204744 w 9021153"/>
              <a:gd name="connsiteY317" fmla="*/ 54000 h 113998"/>
              <a:gd name="connsiteX318" fmla="*/ 3014099 w 9021153"/>
              <a:gd name="connsiteY318" fmla="*/ 0 h 113998"/>
              <a:gd name="connsiteX319" fmla="*/ 3068101 w 9021153"/>
              <a:gd name="connsiteY319" fmla="*/ 0 h 113998"/>
              <a:gd name="connsiteX320" fmla="*/ 3122099 w 9021153"/>
              <a:gd name="connsiteY320" fmla="*/ 54000 h 113998"/>
              <a:gd name="connsiteX321" fmla="*/ 3068101 w 9021153"/>
              <a:gd name="connsiteY321" fmla="*/ 108000 h 113998"/>
              <a:gd name="connsiteX322" fmla="*/ 3014099 w 9021153"/>
              <a:gd name="connsiteY322" fmla="*/ 108000 h 113998"/>
              <a:gd name="connsiteX323" fmla="*/ 3068101 w 9021153"/>
              <a:gd name="connsiteY323" fmla="*/ 54000 h 113998"/>
              <a:gd name="connsiteX324" fmla="*/ 2877455 w 9021153"/>
              <a:gd name="connsiteY324" fmla="*/ 0 h 113998"/>
              <a:gd name="connsiteX325" fmla="*/ 2931455 w 9021153"/>
              <a:gd name="connsiteY325" fmla="*/ 0 h 113998"/>
              <a:gd name="connsiteX326" fmla="*/ 2985455 w 9021153"/>
              <a:gd name="connsiteY326" fmla="*/ 54000 h 113998"/>
              <a:gd name="connsiteX327" fmla="*/ 2931455 w 9021153"/>
              <a:gd name="connsiteY327" fmla="*/ 108000 h 113998"/>
              <a:gd name="connsiteX328" fmla="*/ 2877455 w 9021153"/>
              <a:gd name="connsiteY328" fmla="*/ 108000 h 113998"/>
              <a:gd name="connsiteX329" fmla="*/ 2931455 w 9021153"/>
              <a:gd name="connsiteY329" fmla="*/ 54000 h 113998"/>
              <a:gd name="connsiteX330" fmla="*/ 2740810 w 9021153"/>
              <a:gd name="connsiteY330" fmla="*/ 0 h 113998"/>
              <a:gd name="connsiteX331" fmla="*/ 2794810 w 9021153"/>
              <a:gd name="connsiteY331" fmla="*/ 0 h 113998"/>
              <a:gd name="connsiteX332" fmla="*/ 2848810 w 9021153"/>
              <a:gd name="connsiteY332" fmla="*/ 54000 h 113998"/>
              <a:gd name="connsiteX333" fmla="*/ 2794810 w 9021153"/>
              <a:gd name="connsiteY333" fmla="*/ 108000 h 113998"/>
              <a:gd name="connsiteX334" fmla="*/ 2740810 w 9021153"/>
              <a:gd name="connsiteY334" fmla="*/ 108000 h 113998"/>
              <a:gd name="connsiteX335" fmla="*/ 2794810 w 9021153"/>
              <a:gd name="connsiteY335" fmla="*/ 54000 h 113998"/>
              <a:gd name="connsiteX336" fmla="*/ 2604165 w 9021153"/>
              <a:gd name="connsiteY336" fmla="*/ 0 h 113998"/>
              <a:gd name="connsiteX337" fmla="*/ 2658164 w 9021153"/>
              <a:gd name="connsiteY337" fmla="*/ 0 h 113998"/>
              <a:gd name="connsiteX338" fmla="*/ 2712164 w 9021153"/>
              <a:gd name="connsiteY338" fmla="*/ 54000 h 113998"/>
              <a:gd name="connsiteX339" fmla="*/ 2658164 w 9021153"/>
              <a:gd name="connsiteY339" fmla="*/ 108000 h 113998"/>
              <a:gd name="connsiteX340" fmla="*/ 2604165 w 9021153"/>
              <a:gd name="connsiteY340" fmla="*/ 108000 h 113998"/>
              <a:gd name="connsiteX341" fmla="*/ 2658164 w 9021153"/>
              <a:gd name="connsiteY341" fmla="*/ 54000 h 113998"/>
              <a:gd name="connsiteX342" fmla="*/ 2467520 w 9021153"/>
              <a:gd name="connsiteY342" fmla="*/ 0 h 113998"/>
              <a:gd name="connsiteX343" fmla="*/ 2521521 w 9021153"/>
              <a:gd name="connsiteY343" fmla="*/ 0 h 113998"/>
              <a:gd name="connsiteX344" fmla="*/ 2575520 w 9021153"/>
              <a:gd name="connsiteY344" fmla="*/ 54000 h 113998"/>
              <a:gd name="connsiteX345" fmla="*/ 2521521 w 9021153"/>
              <a:gd name="connsiteY345" fmla="*/ 108000 h 113998"/>
              <a:gd name="connsiteX346" fmla="*/ 2467520 w 9021153"/>
              <a:gd name="connsiteY346" fmla="*/ 108000 h 113998"/>
              <a:gd name="connsiteX347" fmla="*/ 2521521 w 9021153"/>
              <a:gd name="connsiteY347" fmla="*/ 54000 h 113998"/>
              <a:gd name="connsiteX348" fmla="*/ 2330876 w 9021153"/>
              <a:gd name="connsiteY348" fmla="*/ 0 h 113998"/>
              <a:gd name="connsiteX349" fmla="*/ 2384874 w 9021153"/>
              <a:gd name="connsiteY349" fmla="*/ 0 h 113998"/>
              <a:gd name="connsiteX350" fmla="*/ 2438874 w 9021153"/>
              <a:gd name="connsiteY350" fmla="*/ 54000 h 113998"/>
              <a:gd name="connsiteX351" fmla="*/ 2384874 w 9021153"/>
              <a:gd name="connsiteY351" fmla="*/ 108000 h 113998"/>
              <a:gd name="connsiteX352" fmla="*/ 2330876 w 9021153"/>
              <a:gd name="connsiteY352" fmla="*/ 108000 h 113998"/>
              <a:gd name="connsiteX353" fmla="*/ 2384874 w 9021153"/>
              <a:gd name="connsiteY353" fmla="*/ 54000 h 113998"/>
              <a:gd name="connsiteX354" fmla="*/ 2194229 w 9021153"/>
              <a:gd name="connsiteY354" fmla="*/ 0 h 113998"/>
              <a:gd name="connsiteX355" fmla="*/ 2248230 w 9021153"/>
              <a:gd name="connsiteY355" fmla="*/ 0 h 113998"/>
              <a:gd name="connsiteX356" fmla="*/ 2302230 w 9021153"/>
              <a:gd name="connsiteY356" fmla="*/ 54000 h 113998"/>
              <a:gd name="connsiteX357" fmla="*/ 2248230 w 9021153"/>
              <a:gd name="connsiteY357" fmla="*/ 108000 h 113998"/>
              <a:gd name="connsiteX358" fmla="*/ 2194229 w 9021153"/>
              <a:gd name="connsiteY358" fmla="*/ 108000 h 113998"/>
              <a:gd name="connsiteX359" fmla="*/ 2248230 w 9021153"/>
              <a:gd name="connsiteY359" fmla="*/ 54000 h 113998"/>
              <a:gd name="connsiteX360" fmla="*/ 2057587 w 9021153"/>
              <a:gd name="connsiteY360" fmla="*/ 0 h 113998"/>
              <a:gd name="connsiteX361" fmla="*/ 2111585 w 9021153"/>
              <a:gd name="connsiteY361" fmla="*/ 0 h 113998"/>
              <a:gd name="connsiteX362" fmla="*/ 2165585 w 9021153"/>
              <a:gd name="connsiteY362" fmla="*/ 54000 h 113998"/>
              <a:gd name="connsiteX363" fmla="*/ 2111585 w 9021153"/>
              <a:gd name="connsiteY363" fmla="*/ 108000 h 113998"/>
              <a:gd name="connsiteX364" fmla="*/ 2057587 w 9021153"/>
              <a:gd name="connsiteY364" fmla="*/ 108000 h 113998"/>
              <a:gd name="connsiteX365" fmla="*/ 2111585 w 9021153"/>
              <a:gd name="connsiteY365" fmla="*/ 54000 h 113998"/>
              <a:gd name="connsiteX366" fmla="*/ 1920942 w 9021153"/>
              <a:gd name="connsiteY366" fmla="*/ 0 h 113998"/>
              <a:gd name="connsiteX367" fmla="*/ 1974942 w 9021153"/>
              <a:gd name="connsiteY367" fmla="*/ 0 h 113998"/>
              <a:gd name="connsiteX368" fmla="*/ 2028942 w 9021153"/>
              <a:gd name="connsiteY368" fmla="*/ 54000 h 113998"/>
              <a:gd name="connsiteX369" fmla="*/ 1974942 w 9021153"/>
              <a:gd name="connsiteY369" fmla="*/ 108000 h 113998"/>
              <a:gd name="connsiteX370" fmla="*/ 1920942 w 9021153"/>
              <a:gd name="connsiteY370" fmla="*/ 108000 h 113998"/>
              <a:gd name="connsiteX371" fmla="*/ 1974942 w 9021153"/>
              <a:gd name="connsiteY371" fmla="*/ 54000 h 113998"/>
              <a:gd name="connsiteX372" fmla="*/ 1784297 w 9021153"/>
              <a:gd name="connsiteY372" fmla="*/ 0 h 113998"/>
              <a:gd name="connsiteX373" fmla="*/ 1838297 w 9021153"/>
              <a:gd name="connsiteY373" fmla="*/ 0 h 113998"/>
              <a:gd name="connsiteX374" fmla="*/ 1892297 w 9021153"/>
              <a:gd name="connsiteY374" fmla="*/ 54000 h 113998"/>
              <a:gd name="connsiteX375" fmla="*/ 1838297 w 9021153"/>
              <a:gd name="connsiteY375" fmla="*/ 108000 h 113998"/>
              <a:gd name="connsiteX376" fmla="*/ 1784297 w 9021153"/>
              <a:gd name="connsiteY376" fmla="*/ 108000 h 113998"/>
              <a:gd name="connsiteX377" fmla="*/ 1838297 w 9021153"/>
              <a:gd name="connsiteY377" fmla="*/ 54000 h 113998"/>
              <a:gd name="connsiteX378" fmla="*/ 1647652 w 9021153"/>
              <a:gd name="connsiteY378" fmla="*/ 0 h 113998"/>
              <a:gd name="connsiteX379" fmla="*/ 1701652 w 9021153"/>
              <a:gd name="connsiteY379" fmla="*/ 0 h 113998"/>
              <a:gd name="connsiteX380" fmla="*/ 1755652 w 9021153"/>
              <a:gd name="connsiteY380" fmla="*/ 54000 h 113998"/>
              <a:gd name="connsiteX381" fmla="*/ 1701652 w 9021153"/>
              <a:gd name="connsiteY381" fmla="*/ 108000 h 113998"/>
              <a:gd name="connsiteX382" fmla="*/ 1647652 w 9021153"/>
              <a:gd name="connsiteY382" fmla="*/ 108000 h 113998"/>
              <a:gd name="connsiteX383" fmla="*/ 1701652 w 9021153"/>
              <a:gd name="connsiteY383" fmla="*/ 54000 h 113998"/>
              <a:gd name="connsiteX384" fmla="*/ 1511007 w 9021153"/>
              <a:gd name="connsiteY384" fmla="*/ 0 h 113998"/>
              <a:gd name="connsiteX385" fmla="*/ 1565007 w 9021153"/>
              <a:gd name="connsiteY385" fmla="*/ 0 h 113998"/>
              <a:gd name="connsiteX386" fmla="*/ 1619007 w 9021153"/>
              <a:gd name="connsiteY386" fmla="*/ 54000 h 113998"/>
              <a:gd name="connsiteX387" fmla="*/ 1565007 w 9021153"/>
              <a:gd name="connsiteY387" fmla="*/ 108000 h 113998"/>
              <a:gd name="connsiteX388" fmla="*/ 1511007 w 9021153"/>
              <a:gd name="connsiteY388" fmla="*/ 108000 h 113998"/>
              <a:gd name="connsiteX389" fmla="*/ 1565007 w 9021153"/>
              <a:gd name="connsiteY389" fmla="*/ 54000 h 113998"/>
              <a:gd name="connsiteX390" fmla="*/ 1374362 w 9021153"/>
              <a:gd name="connsiteY390" fmla="*/ 0 h 113998"/>
              <a:gd name="connsiteX391" fmla="*/ 1428362 w 9021153"/>
              <a:gd name="connsiteY391" fmla="*/ 0 h 113998"/>
              <a:gd name="connsiteX392" fmla="*/ 1482362 w 9021153"/>
              <a:gd name="connsiteY392" fmla="*/ 54000 h 113998"/>
              <a:gd name="connsiteX393" fmla="*/ 1428362 w 9021153"/>
              <a:gd name="connsiteY393" fmla="*/ 108000 h 113998"/>
              <a:gd name="connsiteX394" fmla="*/ 1374362 w 9021153"/>
              <a:gd name="connsiteY394" fmla="*/ 108000 h 113998"/>
              <a:gd name="connsiteX395" fmla="*/ 1428362 w 9021153"/>
              <a:gd name="connsiteY395" fmla="*/ 54000 h 113998"/>
            </a:gdLst>
            <a:ahLst/>
            <a:cxnLst/>
            <a:rect l="l" t="t" r="r" b="b"/>
            <a:pathLst>
              <a:path w="9021153" h="113998">
                <a:moveTo>
                  <a:pt x="1224703" y="5998"/>
                </a:moveTo>
                <a:lnTo>
                  <a:pt x="1278703" y="5998"/>
                </a:lnTo>
                <a:lnTo>
                  <a:pt x="1332703" y="59998"/>
                </a:lnTo>
                <a:lnTo>
                  <a:pt x="1278703" y="113998"/>
                </a:lnTo>
                <a:lnTo>
                  <a:pt x="1224703" y="113998"/>
                </a:lnTo>
                <a:lnTo>
                  <a:pt x="1278703" y="59998"/>
                </a:lnTo>
                <a:close/>
                <a:moveTo>
                  <a:pt x="1088058" y="5998"/>
                </a:moveTo>
                <a:lnTo>
                  <a:pt x="1142058" y="5998"/>
                </a:lnTo>
                <a:lnTo>
                  <a:pt x="1196058" y="59998"/>
                </a:lnTo>
                <a:lnTo>
                  <a:pt x="1142058" y="113998"/>
                </a:lnTo>
                <a:lnTo>
                  <a:pt x="1088058" y="113998"/>
                </a:lnTo>
                <a:lnTo>
                  <a:pt x="1142058" y="59998"/>
                </a:lnTo>
                <a:close/>
                <a:moveTo>
                  <a:pt x="951413" y="5998"/>
                </a:moveTo>
                <a:lnTo>
                  <a:pt x="1005413" y="5998"/>
                </a:lnTo>
                <a:lnTo>
                  <a:pt x="1059413" y="59998"/>
                </a:lnTo>
                <a:lnTo>
                  <a:pt x="1005413" y="113998"/>
                </a:lnTo>
                <a:lnTo>
                  <a:pt x="951413" y="113998"/>
                </a:lnTo>
                <a:lnTo>
                  <a:pt x="1005413" y="59998"/>
                </a:lnTo>
                <a:close/>
                <a:moveTo>
                  <a:pt x="814768" y="5998"/>
                </a:moveTo>
                <a:lnTo>
                  <a:pt x="868768" y="5998"/>
                </a:lnTo>
                <a:lnTo>
                  <a:pt x="922768" y="59998"/>
                </a:lnTo>
                <a:lnTo>
                  <a:pt x="868768" y="113998"/>
                </a:lnTo>
                <a:lnTo>
                  <a:pt x="814768" y="113998"/>
                </a:lnTo>
                <a:lnTo>
                  <a:pt x="868768" y="59998"/>
                </a:lnTo>
                <a:close/>
                <a:moveTo>
                  <a:pt x="678123" y="5998"/>
                </a:moveTo>
                <a:lnTo>
                  <a:pt x="732123" y="5998"/>
                </a:lnTo>
                <a:lnTo>
                  <a:pt x="786123" y="59998"/>
                </a:lnTo>
                <a:lnTo>
                  <a:pt x="732123" y="113998"/>
                </a:lnTo>
                <a:lnTo>
                  <a:pt x="678123" y="113998"/>
                </a:lnTo>
                <a:lnTo>
                  <a:pt x="732123" y="59998"/>
                </a:lnTo>
                <a:close/>
                <a:moveTo>
                  <a:pt x="546584" y="5998"/>
                </a:moveTo>
                <a:lnTo>
                  <a:pt x="600584" y="5998"/>
                </a:lnTo>
                <a:lnTo>
                  <a:pt x="654584" y="59998"/>
                </a:lnTo>
                <a:lnTo>
                  <a:pt x="600584" y="113998"/>
                </a:lnTo>
                <a:lnTo>
                  <a:pt x="546584" y="113998"/>
                </a:lnTo>
                <a:lnTo>
                  <a:pt x="600584" y="59998"/>
                </a:lnTo>
                <a:close/>
                <a:moveTo>
                  <a:pt x="409934" y="5998"/>
                </a:moveTo>
                <a:lnTo>
                  <a:pt x="463934" y="5998"/>
                </a:lnTo>
                <a:lnTo>
                  <a:pt x="517934" y="59998"/>
                </a:lnTo>
                <a:lnTo>
                  <a:pt x="463934" y="113998"/>
                </a:lnTo>
                <a:lnTo>
                  <a:pt x="409934" y="113998"/>
                </a:lnTo>
                <a:lnTo>
                  <a:pt x="463934" y="59998"/>
                </a:lnTo>
                <a:close/>
                <a:moveTo>
                  <a:pt x="273289" y="5998"/>
                </a:moveTo>
                <a:lnTo>
                  <a:pt x="327289" y="5998"/>
                </a:lnTo>
                <a:lnTo>
                  <a:pt x="381289" y="59998"/>
                </a:lnTo>
                <a:lnTo>
                  <a:pt x="327289" y="113998"/>
                </a:lnTo>
                <a:lnTo>
                  <a:pt x="273289" y="113998"/>
                </a:lnTo>
                <a:lnTo>
                  <a:pt x="327289" y="59998"/>
                </a:lnTo>
                <a:close/>
                <a:moveTo>
                  <a:pt x="136644" y="5998"/>
                </a:moveTo>
                <a:lnTo>
                  <a:pt x="190644" y="5998"/>
                </a:lnTo>
                <a:lnTo>
                  <a:pt x="244644" y="59998"/>
                </a:lnTo>
                <a:lnTo>
                  <a:pt x="190644" y="113998"/>
                </a:lnTo>
                <a:lnTo>
                  <a:pt x="136644" y="113998"/>
                </a:lnTo>
                <a:lnTo>
                  <a:pt x="190644" y="59998"/>
                </a:lnTo>
                <a:close/>
                <a:moveTo>
                  <a:pt x="0" y="5998"/>
                </a:moveTo>
                <a:lnTo>
                  <a:pt x="54000" y="5998"/>
                </a:lnTo>
                <a:lnTo>
                  <a:pt x="108000" y="59998"/>
                </a:lnTo>
                <a:lnTo>
                  <a:pt x="54000" y="113998"/>
                </a:lnTo>
                <a:lnTo>
                  <a:pt x="0" y="113998"/>
                </a:lnTo>
                <a:lnTo>
                  <a:pt x="54000" y="59998"/>
                </a:lnTo>
                <a:close/>
                <a:moveTo>
                  <a:pt x="8913153" y="0"/>
                </a:moveTo>
                <a:lnTo>
                  <a:pt x="8967153" y="0"/>
                </a:lnTo>
                <a:lnTo>
                  <a:pt x="9021153" y="54000"/>
                </a:lnTo>
                <a:lnTo>
                  <a:pt x="8967153" y="108000"/>
                </a:lnTo>
                <a:lnTo>
                  <a:pt x="8913153" y="108000"/>
                </a:lnTo>
                <a:lnTo>
                  <a:pt x="8967153" y="54000"/>
                </a:lnTo>
                <a:close/>
                <a:moveTo>
                  <a:pt x="8776508" y="0"/>
                </a:moveTo>
                <a:lnTo>
                  <a:pt x="8830508" y="0"/>
                </a:lnTo>
                <a:lnTo>
                  <a:pt x="8884508" y="54000"/>
                </a:lnTo>
                <a:lnTo>
                  <a:pt x="8830508" y="108000"/>
                </a:lnTo>
                <a:lnTo>
                  <a:pt x="8776508" y="108000"/>
                </a:lnTo>
                <a:lnTo>
                  <a:pt x="8830508" y="54000"/>
                </a:lnTo>
                <a:close/>
                <a:moveTo>
                  <a:pt x="8639863" y="0"/>
                </a:moveTo>
                <a:lnTo>
                  <a:pt x="8693863" y="0"/>
                </a:lnTo>
                <a:lnTo>
                  <a:pt x="8747863" y="54000"/>
                </a:lnTo>
                <a:lnTo>
                  <a:pt x="8693863" y="108000"/>
                </a:lnTo>
                <a:lnTo>
                  <a:pt x="8639863" y="108000"/>
                </a:lnTo>
                <a:lnTo>
                  <a:pt x="8693863" y="54000"/>
                </a:lnTo>
                <a:close/>
                <a:moveTo>
                  <a:pt x="8503218" y="0"/>
                </a:moveTo>
                <a:lnTo>
                  <a:pt x="8557218" y="0"/>
                </a:lnTo>
                <a:lnTo>
                  <a:pt x="8611218" y="54000"/>
                </a:lnTo>
                <a:lnTo>
                  <a:pt x="8557218" y="108000"/>
                </a:lnTo>
                <a:lnTo>
                  <a:pt x="8503218" y="108000"/>
                </a:lnTo>
                <a:lnTo>
                  <a:pt x="8557218" y="54000"/>
                </a:lnTo>
                <a:close/>
                <a:moveTo>
                  <a:pt x="8366573" y="0"/>
                </a:moveTo>
                <a:lnTo>
                  <a:pt x="8420573" y="0"/>
                </a:lnTo>
                <a:lnTo>
                  <a:pt x="8474573" y="54000"/>
                </a:lnTo>
                <a:lnTo>
                  <a:pt x="8420573" y="108000"/>
                </a:lnTo>
                <a:lnTo>
                  <a:pt x="8366573" y="108000"/>
                </a:lnTo>
                <a:lnTo>
                  <a:pt x="8420573" y="54000"/>
                </a:lnTo>
                <a:close/>
                <a:moveTo>
                  <a:pt x="8229928" y="0"/>
                </a:moveTo>
                <a:lnTo>
                  <a:pt x="8283928" y="0"/>
                </a:lnTo>
                <a:lnTo>
                  <a:pt x="8337928" y="54000"/>
                </a:lnTo>
                <a:lnTo>
                  <a:pt x="8283928" y="108000"/>
                </a:lnTo>
                <a:lnTo>
                  <a:pt x="8229928" y="108000"/>
                </a:lnTo>
                <a:lnTo>
                  <a:pt x="8283928" y="54000"/>
                </a:lnTo>
                <a:close/>
                <a:moveTo>
                  <a:pt x="8093283" y="0"/>
                </a:moveTo>
                <a:lnTo>
                  <a:pt x="8147283" y="0"/>
                </a:lnTo>
                <a:lnTo>
                  <a:pt x="8201283" y="54000"/>
                </a:lnTo>
                <a:lnTo>
                  <a:pt x="8147283" y="108000"/>
                </a:lnTo>
                <a:lnTo>
                  <a:pt x="8093283" y="108000"/>
                </a:lnTo>
                <a:lnTo>
                  <a:pt x="8147283" y="54000"/>
                </a:lnTo>
                <a:close/>
                <a:moveTo>
                  <a:pt x="7956638" y="0"/>
                </a:moveTo>
                <a:lnTo>
                  <a:pt x="8010638" y="0"/>
                </a:lnTo>
                <a:lnTo>
                  <a:pt x="8064638" y="54000"/>
                </a:lnTo>
                <a:lnTo>
                  <a:pt x="8010638" y="108000"/>
                </a:lnTo>
                <a:lnTo>
                  <a:pt x="7956638" y="108000"/>
                </a:lnTo>
                <a:lnTo>
                  <a:pt x="8010638" y="54000"/>
                </a:lnTo>
                <a:close/>
                <a:moveTo>
                  <a:pt x="7819993" y="0"/>
                </a:moveTo>
                <a:lnTo>
                  <a:pt x="7873993" y="0"/>
                </a:lnTo>
                <a:lnTo>
                  <a:pt x="7927993" y="54000"/>
                </a:lnTo>
                <a:lnTo>
                  <a:pt x="7873993" y="108000"/>
                </a:lnTo>
                <a:lnTo>
                  <a:pt x="7819993" y="108000"/>
                </a:lnTo>
                <a:lnTo>
                  <a:pt x="7873993" y="54000"/>
                </a:lnTo>
                <a:close/>
                <a:moveTo>
                  <a:pt x="7668804" y="0"/>
                </a:moveTo>
                <a:lnTo>
                  <a:pt x="7722804" y="0"/>
                </a:lnTo>
                <a:lnTo>
                  <a:pt x="7776804" y="54000"/>
                </a:lnTo>
                <a:lnTo>
                  <a:pt x="7722804" y="108000"/>
                </a:lnTo>
                <a:lnTo>
                  <a:pt x="7668804" y="108000"/>
                </a:lnTo>
                <a:lnTo>
                  <a:pt x="7722804" y="54000"/>
                </a:lnTo>
                <a:close/>
                <a:moveTo>
                  <a:pt x="7532159" y="0"/>
                </a:moveTo>
                <a:lnTo>
                  <a:pt x="7586159" y="0"/>
                </a:lnTo>
                <a:lnTo>
                  <a:pt x="7640159" y="54000"/>
                </a:lnTo>
                <a:lnTo>
                  <a:pt x="7586159" y="108000"/>
                </a:lnTo>
                <a:lnTo>
                  <a:pt x="7532159" y="108000"/>
                </a:lnTo>
                <a:lnTo>
                  <a:pt x="7586159" y="54000"/>
                </a:lnTo>
                <a:close/>
                <a:moveTo>
                  <a:pt x="7395514" y="0"/>
                </a:moveTo>
                <a:lnTo>
                  <a:pt x="7449514" y="0"/>
                </a:lnTo>
                <a:lnTo>
                  <a:pt x="7503514" y="54000"/>
                </a:lnTo>
                <a:lnTo>
                  <a:pt x="7449514" y="108000"/>
                </a:lnTo>
                <a:lnTo>
                  <a:pt x="7395514" y="108000"/>
                </a:lnTo>
                <a:lnTo>
                  <a:pt x="7449514" y="54000"/>
                </a:lnTo>
                <a:close/>
                <a:moveTo>
                  <a:pt x="7258869" y="0"/>
                </a:moveTo>
                <a:lnTo>
                  <a:pt x="7312869" y="0"/>
                </a:lnTo>
                <a:lnTo>
                  <a:pt x="7366869" y="54000"/>
                </a:lnTo>
                <a:lnTo>
                  <a:pt x="7312869" y="108000"/>
                </a:lnTo>
                <a:lnTo>
                  <a:pt x="7258869" y="108000"/>
                </a:lnTo>
                <a:lnTo>
                  <a:pt x="7312869" y="54000"/>
                </a:lnTo>
                <a:close/>
                <a:moveTo>
                  <a:pt x="7122224" y="0"/>
                </a:moveTo>
                <a:lnTo>
                  <a:pt x="7176224" y="0"/>
                </a:lnTo>
                <a:lnTo>
                  <a:pt x="7230224" y="54000"/>
                </a:lnTo>
                <a:lnTo>
                  <a:pt x="7176224" y="108000"/>
                </a:lnTo>
                <a:lnTo>
                  <a:pt x="7122224" y="108000"/>
                </a:lnTo>
                <a:lnTo>
                  <a:pt x="7176224" y="54000"/>
                </a:lnTo>
                <a:close/>
                <a:moveTo>
                  <a:pt x="6985579" y="0"/>
                </a:moveTo>
                <a:lnTo>
                  <a:pt x="7039579" y="0"/>
                </a:lnTo>
                <a:lnTo>
                  <a:pt x="7093579" y="54000"/>
                </a:lnTo>
                <a:lnTo>
                  <a:pt x="7039579" y="108000"/>
                </a:lnTo>
                <a:lnTo>
                  <a:pt x="6985579" y="108000"/>
                </a:lnTo>
                <a:lnTo>
                  <a:pt x="7039579" y="54000"/>
                </a:lnTo>
                <a:close/>
                <a:moveTo>
                  <a:pt x="6848934" y="0"/>
                </a:moveTo>
                <a:lnTo>
                  <a:pt x="6902934" y="0"/>
                </a:lnTo>
                <a:lnTo>
                  <a:pt x="6956934" y="54000"/>
                </a:lnTo>
                <a:lnTo>
                  <a:pt x="6902934" y="108000"/>
                </a:lnTo>
                <a:lnTo>
                  <a:pt x="6848934" y="108000"/>
                </a:lnTo>
                <a:lnTo>
                  <a:pt x="6902934" y="54000"/>
                </a:lnTo>
                <a:close/>
                <a:moveTo>
                  <a:pt x="6712289" y="0"/>
                </a:moveTo>
                <a:lnTo>
                  <a:pt x="6766289" y="0"/>
                </a:lnTo>
                <a:lnTo>
                  <a:pt x="6820289" y="54000"/>
                </a:lnTo>
                <a:lnTo>
                  <a:pt x="6766289" y="108000"/>
                </a:lnTo>
                <a:lnTo>
                  <a:pt x="6712289" y="108000"/>
                </a:lnTo>
                <a:lnTo>
                  <a:pt x="6766289" y="54000"/>
                </a:lnTo>
                <a:close/>
                <a:moveTo>
                  <a:pt x="6575644" y="0"/>
                </a:moveTo>
                <a:lnTo>
                  <a:pt x="6629644" y="0"/>
                </a:lnTo>
                <a:lnTo>
                  <a:pt x="6683644" y="54000"/>
                </a:lnTo>
                <a:lnTo>
                  <a:pt x="6629644" y="108000"/>
                </a:lnTo>
                <a:lnTo>
                  <a:pt x="6575644" y="108000"/>
                </a:lnTo>
                <a:lnTo>
                  <a:pt x="6629644" y="54000"/>
                </a:lnTo>
                <a:close/>
                <a:moveTo>
                  <a:pt x="6404913" y="0"/>
                </a:moveTo>
                <a:lnTo>
                  <a:pt x="6458913" y="0"/>
                </a:lnTo>
                <a:lnTo>
                  <a:pt x="6512913" y="54000"/>
                </a:lnTo>
                <a:lnTo>
                  <a:pt x="6458913" y="108000"/>
                </a:lnTo>
                <a:lnTo>
                  <a:pt x="6404913" y="108000"/>
                </a:lnTo>
                <a:lnTo>
                  <a:pt x="6458913" y="54000"/>
                </a:lnTo>
                <a:close/>
                <a:moveTo>
                  <a:pt x="6268268" y="0"/>
                </a:moveTo>
                <a:lnTo>
                  <a:pt x="6322268" y="0"/>
                </a:lnTo>
                <a:lnTo>
                  <a:pt x="6376268" y="54000"/>
                </a:lnTo>
                <a:lnTo>
                  <a:pt x="6322268" y="108000"/>
                </a:lnTo>
                <a:lnTo>
                  <a:pt x="6268268" y="108000"/>
                </a:lnTo>
                <a:lnTo>
                  <a:pt x="6322268" y="54000"/>
                </a:lnTo>
                <a:close/>
                <a:moveTo>
                  <a:pt x="6131623" y="0"/>
                </a:moveTo>
                <a:lnTo>
                  <a:pt x="6185623" y="0"/>
                </a:lnTo>
                <a:lnTo>
                  <a:pt x="6239623" y="54000"/>
                </a:lnTo>
                <a:lnTo>
                  <a:pt x="6185623" y="108000"/>
                </a:lnTo>
                <a:lnTo>
                  <a:pt x="6131623" y="108000"/>
                </a:lnTo>
                <a:lnTo>
                  <a:pt x="6185623" y="54000"/>
                </a:lnTo>
                <a:close/>
                <a:moveTo>
                  <a:pt x="5994978" y="0"/>
                </a:moveTo>
                <a:lnTo>
                  <a:pt x="6048978" y="0"/>
                </a:lnTo>
                <a:lnTo>
                  <a:pt x="6102978" y="54000"/>
                </a:lnTo>
                <a:lnTo>
                  <a:pt x="6048978" y="108000"/>
                </a:lnTo>
                <a:lnTo>
                  <a:pt x="5994978" y="108000"/>
                </a:lnTo>
                <a:lnTo>
                  <a:pt x="6048978" y="54000"/>
                </a:lnTo>
                <a:close/>
                <a:moveTo>
                  <a:pt x="5858333" y="0"/>
                </a:moveTo>
                <a:lnTo>
                  <a:pt x="5912333" y="0"/>
                </a:lnTo>
                <a:lnTo>
                  <a:pt x="5966333" y="54000"/>
                </a:lnTo>
                <a:lnTo>
                  <a:pt x="5912333" y="108000"/>
                </a:lnTo>
                <a:lnTo>
                  <a:pt x="5858333" y="108000"/>
                </a:lnTo>
                <a:lnTo>
                  <a:pt x="5912333" y="54000"/>
                </a:lnTo>
                <a:close/>
                <a:moveTo>
                  <a:pt x="5721688" y="0"/>
                </a:moveTo>
                <a:lnTo>
                  <a:pt x="5775688" y="0"/>
                </a:lnTo>
                <a:lnTo>
                  <a:pt x="5829688" y="54000"/>
                </a:lnTo>
                <a:lnTo>
                  <a:pt x="5775688" y="108000"/>
                </a:lnTo>
                <a:lnTo>
                  <a:pt x="5721688" y="108000"/>
                </a:lnTo>
                <a:lnTo>
                  <a:pt x="5775688" y="54000"/>
                </a:lnTo>
                <a:close/>
                <a:moveTo>
                  <a:pt x="5585043" y="0"/>
                </a:moveTo>
                <a:lnTo>
                  <a:pt x="5639043" y="0"/>
                </a:lnTo>
                <a:lnTo>
                  <a:pt x="5693043" y="54000"/>
                </a:lnTo>
                <a:lnTo>
                  <a:pt x="5639043" y="108000"/>
                </a:lnTo>
                <a:lnTo>
                  <a:pt x="5585043" y="108000"/>
                </a:lnTo>
                <a:lnTo>
                  <a:pt x="5639043" y="54000"/>
                </a:lnTo>
                <a:close/>
                <a:moveTo>
                  <a:pt x="5448398" y="0"/>
                </a:moveTo>
                <a:lnTo>
                  <a:pt x="5502398" y="0"/>
                </a:lnTo>
                <a:lnTo>
                  <a:pt x="5556398" y="54000"/>
                </a:lnTo>
                <a:lnTo>
                  <a:pt x="5502398" y="108000"/>
                </a:lnTo>
                <a:lnTo>
                  <a:pt x="5448398" y="108000"/>
                </a:lnTo>
                <a:lnTo>
                  <a:pt x="5502398" y="54000"/>
                </a:lnTo>
                <a:close/>
                <a:moveTo>
                  <a:pt x="5311753" y="0"/>
                </a:moveTo>
                <a:lnTo>
                  <a:pt x="5365753" y="0"/>
                </a:lnTo>
                <a:lnTo>
                  <a:pt x="5419753" y="54000"/>
                </a:lnTo>
                <a:lnTo>
                  <a:pt x="5365753" y="108000"/>
                </a:lnTo>
                <a:lnTo>
                  <a:pt x="5311753" y="108000"/>
                </a:lnTo>
                <a:lnTo>
                  <a:pt x="5365753" y="54000"/>
                </a:lnTo>
                <a:close/>
                <a:moveTo>
                  <a:pt x="5175108" y="0"/>
                </a:moveTo>
                <a:lnTo>
                  <a:pt x="5229108" y="0"/>
                </a:lnTo>
                <a:lnTo>
                  <a:pt x="5283108" y="54000"/>
                </a:lnTo>
                <a:lnTo>
                  <a:pt x="5229108" y="108000"/>
                </a:lnTo>
                <a:lnTo>
                  <a:pt x="5175108" y="108000"/>
                </a:lnTo>
                <a:lnTo>
                  <a:pt x="5229108" y="54000"/>
                </a:lnTo>
                <a:close/>
                <a:moveTo>
                  <a:pt x="5038463" y="0"/>
                </a:moveTo>
                <a:lnTo>
                  <a:pt x="5092463" y="0"/>
                </a:lnTo>
                <a:lnTo>
                  <a:pt x="5146463" y="54000"/>
                </a:lnTo>
                <a:lnTo>
                  <a:pt x="5092463" y="108000"/>
                </a:lnTo>
                <a:lnTo>
                  <a:pt x="5038463" y="108000"/>
                </a:lnTo>
                <a:lnTo>
                  <a:pt x="5092463" y="54000"/>
                </a:lnTo>
                <a:close/>
                <a:moveTo>
                  <a:pt x="4901818" y="0"/>
                </a:moveTo>
                <a:lnTo>
                  <a:pt x="4955818" y="0"/>
                </a:lnTo>
                <a:lnTo>
                  <a:pt x="5009818" y="54000"/>
                </a:lnTo>
                <a:lnTo>
                  <a:pt x="4955818" y="108000"/>
                </a:lnTo>
                <a:lnTo>
                  <a:pt x="4901818" y="108000"/>
                </a:lnTo>
                <a:lnTo>
                  <a:pt x="4955818" y="54000"/>
                </a:lnTo>
                <a:close/>
                <a:moveTo>
                  <a:pt x="4765173" y="0"/>
                </a:moveTo>
                <a:lnTo>
                  <a:pt x="4819173" y="0"/>
                </a:lnTo>
                <a:lnTo>
                  <a:pt x="4873173" y="54000"/>
                </a:lnTo>
                <a:lnTo>
                  <a:pt x="4819173" y="108000"/>
                </a:lnTo>
                <a:lnTo>
                  <a:pt x="4765173" y="108000"/>
                </a:lnTo>
                <a:lnTo>
                  <a:pt x="4819173" y="54000"/>
                </a:lnTo>
                <a:close/>
                <a:moveTo>
                  <a:pt x="4628528" y="0"/>
                </a:moveTo>
                <a:lnTo>
                  <a:pt x="4682528" y="0"/>
                </a:lnTo>
                <a:lnTo>
                  <a:pt x="4736528" y="54000"/>
                </a:lnTo>
                <a:lnTo>
                  <a:pt x="4682528" y="108000"/>
                </a:lnTo>
                <a:lnTo>
                  <a:pt x="4628528" y="108000"/>
                </a:lnTo>
                <a:lnTo>
                  <a:pt x="4682528" y="54000"/>
                </a:lnTo>
                <a:close/>
                <a:moveTo>
                  <a:pt x="4491883" y="0"/>
                </a:moveTo>
                <a:lnTo>
                  <a:pt x="4545883" y="0"/>
                </a:lnTo>
                <a:lnTo>
                  <a:pt x="4599883" y="54000"/>
                </a:lnTo>
                <a:lnTo>
                  <a:pt x="4545883" y="108000"/>
                </a:lnTo>
                <a:lnTo>
                  <a:pt x="4491883" y="108000"/>
                </a:lnTo>
                <a:lnTo>
                  <a:pt x="4545883" y="54000"/>
                </a:lnTo>
                <a:close/>
                <a:moveTo>
                  <a:pt x="4355238" y="0"/>
                </a:moveTo>
                <a:lnTo>
                  <a:pt x="4409238" y="0"/>
                </a:lnTo>
                <a:lnTo>
                  <a:pt x="4463238" y="54000"/>
                </a:lnTo>
                <a:lnTo>
                  <a:pt x="4409238" y="108000"/>
                </a:lnTo>
                <a:lnTo>
                  <a:pt x="4355238" y="108000"/>
                </a:lnTo>
                <a:lnTo>
                  <a:pt x="4409238" y="54000"/>
                </a:lnTo>
                <a:close/>
                <a:moveTo>
                  <a:pt x="4218593" y="0"/>
                </a:moveTo>
                <a:lnTo>
                  <a:pt x="4272593" y="0"/>
                </a:lnTo>
                <a:lnTo>
                  <a:pt x="4326593" y="54000"/>
                </a:lnTo>
                <a:lnTo>
                  <a:pt x="4272593" y="108000"/>
                </a:lnTo>
                <a:lnTo>
                  <a:pt x="4218593" y="108000"/>
                </a:lnTo>
                <a:lnTo>
                  <a:pt x="4272593" y="54000"/>
                </a:lnTo>
                <a:close/>
                <a:moveTo>
                  <a:pt x="4107270" y="0"/>
                </a:moveTo>
                <a:lnTo>
                  <a:pt x="4161269" y="0"/>
                </a:lnTo>
                <a:lnTo>
                  <a:pt x="4215268" y="54000"/>
                </a:lnTo>
                <a:lnTo>
                  <a:pt x="4161269" y="108000"/>
                </a:lnTo>
                <a:lnTo>
                  <a:pt x="4107270" y="108000"/>
                </a:lnTo>
                <a:lnTo>
                  <a:pt x="4161269" y="54000"/>
                </a:lnTo>
                <a:close/>
                <a:moveTo>
                  <a:pt x="3970615" y="0"/>
                </a:moveTo>
                <a:lnTo>
                  <a:pt x="4024614" y="0"/>
                </a:lnTo>
                <a:lnTo>
                  <a:pt x="4078614" y="54000"/>
                </a:lnTo>
                <a:lnTo>
                  <a:pt x="4024614" y="108000"/>
                </a:lnTo>
                <a:lnTo>
                  <a:pt x="3970615" y="108000"/>
                </a:lnTo>
                <a:lnTo>
                  <a:pt x="4024614" y="54000"/>
                </a:lnTo>
                <a:close/>
                <a:moveTo>
                  <a:pt x="3833969" y="0"/>
                </a:moveTo>
                <a:lnTo>
                  <a:pt x="3887969" y="0"/>
                </a:lnTo>
                <a:lnTo>
                  <a:pt x="3941969" y="54000"/>
                </a:lnTo>
                <a:lnTo>
                  <a:pt x="3887969" y="108000"/>
                </a:lnTo>
                <a:lnTo>
                  <a:pt x="3833969" y="108000"/>
                </a:lnTo>
                <a:lnTo>
                  <a:pt x="3887969" y="54000"/>
                </a:lnTo>
                <a:close/>
                <a:moveTo>
                  <a:pt x="3697324" y="0"/>
                </a:moveTo>
                <a:lnTo>
                  <a:pt x="3751325" y="0"/>
                </a:lnTo>
                <a:lnTo>
                  <a:pt x="3805324" y="54000"/>
                </a:lnTo>
                <a:lnTo>
                  <a:pt x="3751325" y="108000"/>
                </a:lnTo>
                <a:lnTo>
                  <a:pt x="3697324" y="108000"/>
                </a:lnTo>
                <a:lnTo>
                  <a:pt x="3751325" y="54000"/>
                </a:lnTo>
                <a:close/>
                <a:moveTo>
                  <a:pt x="3560679" y="0"/>
                </a:moveTo>
                <a:lnTo>
                  <a:pt x="3614680" y="0"/>
                </a:lnTo>
                <a:lnTo>
                  <a:pt x="3668679" y="54000"/>
                </a:lnTo>
                <a:lnTo>
                  <a:pt x="3614680" y="108000"/>
                </a:lnTo>
                <a:lnTo>
                  <a:pt x="3560679" y="108000"/>
                </a:lnTo>
                <a:lnTo>
                  <a:pt x="3614680" y="54000"/>
                </a:lnTo>
                <a:close/>
                <a:moveTo>
                  <a:pt x="3424035" y="0"/>
                </a:moveTo>
                <a:lnTo>
                  <a:pt x="3478035" y="0"/>
                </a:lnTo>
                <a:lnTo>
                  <a:pt x="3532035" y="54000"/>
                </a:lnTo>
                <a:lnTo>
                  <a:pt x="3478035" y="108000"/>
                </a:lnTo>
                <a:lnTo>
                  <a:pt x="3424035" y="108000"/>
                </a:lnTo>
                <a:lnTo>
                  <a:pt x="3478035" y="54000"/>
                </a:lnTo>
                <a:close/>
                <a:moveTo>
                  <a:pt x="3287389" y="0"/>
                </a:moveTo>
                <a:lnTo>
                  <a:pt x="3341390" y="0"/>
                </a:lnTo>
                <a:lnTo>
                  <a:pt x="3395390" y="54000"/>
                </a:lnTo>
                <a:lnTo>
                  <a:pt x="3341390" y="108000"/>
                </a:lnTo>
                <a:lnTo>
                  <a:pt x="3287389" y="108000"/>
                </a:lnTo>
                <a:lnTo>
                  <a:pt x="3341390" y="54000"/>
                </a:lnTo>
                <a:close/>
                <a:moveTo>
                  <a:pt x="3150744" y="0"/>
                </a:moveTo>
                <a:lnTo>
                  <a:pt x="3204744" y="0"/>
                </a:lnTo>
                <a:lnTo>
                  <a:pt x="3258745" y="54000"/>
                </a:lnTo>
                <a:lnTo>
                  <a:pt x="3204744" y="108000"/>
                </a:lnTo>
                <a:lnTo>
                  <a:pt x="3150744" y="108000"/>
                </a:lnTo>
                <a:lnTo>
                  <a:pt x="3204744" y="54000"/>
                </a:lnTo>
                <a:close/>
                <a:moveTo>
                  <a:pt x="3014099" y="0"/>
                </a:moveTo>
                <a:lnTo>
                  <a:pt x="3068101" y="0"/>
                </a:lnTo>
                <a:lnTo>
                  <a:pt x="3122099" y="54000"/>
                </a:lnTo>
                <a:lnTo>
                  <a:pt x="3068101" y="108000"/>
                </a:lnTo>
                <a:lnTo>
                  <a:pt x="3014099" y="108000"/>
                </a:lnTo>
                <a:lnTo>
                  <a:pt x="3068101" y="54000"/>
                </a:lnTo>
                <a:close/>
                <a:moveTo>
                  <a:pt x="2877455" y="0"/>
                </a:moveTo>
                <a:lnTo>
                  <a:pt x="2931455" y="0"/>
                </a:lnTo>
                <a:lnTo>
                  <a:pt x="2985455" y="54000"/>
                </a:lnTo>
                <a:lnTo>
                  <a:pt x="2931455" y="108000"/>
                </a:lnTo>
                <a:lnTo>
                  <a:pt x="2877455" y="108000"/>
                </a:lnTo>
                <a:lnTo>
                  <a:pt x="2931455" y="54000"/>
                </a:lnTo>
                <a:close/>
                <a:moveTo>
                  <a:pt x="2740810" y="0"/>
                </a:moveTo>
                <a:lnTo>
                  <a:pt x="2794810" y="0"/>
                </a:lnTo>
                <a:lnTo>
                  <a:pt x="2848810" y="54000"/>
                </a:lnTo>
                <a:lnTo>
                  <a:pt x="2794810" y="108000"/>
                </a:lnTo>
                <a:lnTo>
                  <a:pt x="2740810" y="108000"/>
                </a:lnTo>
                <a:lnTo>
                  <a:pt x="2794810" y="54000"/>
                </a:lnTo>
                <a:close/>
                <a:moveTo>
                  <a:pt x="2604165" y="0"/>
                </a:moveTo>
                <a:lnTo>
                  <a:pt x="2658164" y="0"/>
                </a:lnTo>
                <a:lnTo>
                  <a:pt x="2712164" y="54000"/>
                </a:lnTo>
                <a:lnTo>
                  <a:pt x="2658164" y="108000"/>
                </a:lnTo>
                <a:lnTo>
                  <a:pt x="2604165" y="108000"/>
                </a:lnTo>
                <a:lnTo>
                  <a:pt x="2658164" y="54000"/>
                </a:lnTo>
                <a:close/>
                <a:moveTo>
                  <a:pt x="2467520" y="0"/>
                </a:moveTo>
                <a:lnTo>
                  <a:pt x="2521521" y="0"/>
                </a:lnTo>
                <a:lnTo>
                  <a:pt x="2575520" y="54000"/>
                </a:lnTo>
                <a:lnTo>
                  <a:pt x="2521521" y="108000"/>
                </a:lnTo>
                <a:lnTo>
                  <a:pt x="2467520" y="108000"/>
                </a:lnTo>
                <a:lnTo>
                  <a:pt x="2521521" y="54000"/>
                </a:lnTo>
                <a:close/>
                <a:moveTo>
                  <a:pt x="2330876" y="0"/>
                </a:moveTo>
                <a:lnTo>
                  <a:pt x="2384874" y="0"/>
                </a:lnTo>
                <a:lnTo>
                  <a:pt x="2438874" y="54000"/>
                </a:lnTo>
                <a:lnTo>
                  <a:pt x="2384874" y="108000"/>
                </a:lnTo>
                <a:lnTo>
                  <a:pt x="2330876" y="108000"/>
                </a:lnTo>
                <a:lnTo>
                  <a:pt x="2384874" y="54000"/>
                </a:lnTo>
                <a:close/>
                <a:moveTo>
                  <a:pt x="2194229" y="0"/>
                </a:moveTo>
                <a:lnTo>
                  <a:pt x="2248230" y="0"/>
                </a:lnTo>
                <a:lnTo>
                  <a:pt x="2302230" y="54000"/>
                </a:lnTo>
                <a:lnTo>
                  <a:pt x="2248230" y="108000"/>
                </a:lnTo>
                <a:lnTo>
                  <a:pt x="2194229" y="108000"/>
                </a:lnTo>
                <a:lnTo>
                  <a:pt x="2248230" y="54000"/>
                </a:lnTo>
                <a:close/>
                <a:moveTo>
                  <a:pt x="2057587" y="0"/>
                </a:moveTo>
                <a:lnTo>
                  <a:pt x="2111585" y="0"/>
                </a:lnTo>
                <a:lnTo>
                  <a:pt x="2165585" y="54000"/>
                </a:lnTo>
                <a:lnTo>
                  <a:pt x="2111585" y="108000"/>
                </a:lnTo>
                <a:lnTo>
                  <a:pt x="2057587" y="108000"/>
                </a:lnTo>
                <a:lnTo>
                  <a:pt x="2111585" y="54000"/>
                </a:lnTo>
                <a:close/>
                <a:moveTo>
                  <a:pt x="1920942" y="0"/>
                </a:moveTo>
                <a:lnTo>
                  <a:pt x="1974942" y="0"/>
                </a:lnTo>
                <a:lnTo>
                  <a:pt x="2028942" y="54000"/>
                </a:lnTo>
                <a:lnTo>
                  <a:pt x="1974942" y="108000"/>
                </a:lnTo>
                <a:lnTo>
                  <a:pt x="1920942" y="108000"/>
                </a:lnTo>
                <a:lnTo>
                  <a:pt x="1974942" y="54000"/>
                </a:lnTo>
                <a:close/>
                <a:moveTo>
                  <a:pt x="1784297" y="0"/>
                </a:moveTo>
                <a:lnTo>
                  <a:pt x="1838297" y="0"/>
                </a:lnTo>
                <a:lnTo>
                  <a:pt x="1892297" y="54000"/>
                </a:lnTo>
                <a:lnTo>
                  <a:pt x="1838297" y="108000"/>
                </a:lnTo>
                <a:lnTo>
                  <a:pt x="1784297" y="108000"/>
                </a:lnTo>
                <a:lnTo>
                  <a:pt x="1838297" y="54000"/>
                </a:lnTo>
                <a:close/>
                <a:moveTo>
                  <a:pt x="1647652" y="0"/>
                </a:moveTo>
                <a:lnTo>
                  <a:pt x="1701652" y="0"/>
                </a:lnTo>
                <a:lnTo>
                  <a:pt x="1755652" y="54000"/>
                </a:lnTo>
                <a:lnTo>
                  <a:pt x="1701652" y="108000"/>
                </a:lnTo>
                <a:lnTo>
                  <a:pt x="1647652" y="108000"/>
                </a:lnTo>
                <a:lnTo>
                  <a:pt x="1701652" y="54000"/>
                </a:lnTo>
                <a:close/>
                <a:moveTo>
                  <a:pt x="1511007" y="0"/>
                </a:moveTo>
                <a:lnTo>
                  <a:pt x="1565007" y="0"/>
                </a:lnTo>
                <a:lnTo>
                  <a:pt x="1619007" y="54000"/>
                </a:lnTo>
                <a:lnTo>
                  <a:pt x="1565007" y="108000"/>
                </a:lnTo>
                <a:lnTo>
                  <a:pt x="1511007" y="108000"/>
                </a:lnTo>
                <a:lnTo>
                  <a:pt x="1565007" y="54000"/>
                </a:lnTo>
                <a:close/>
                <a:moveTo>
                  <a:pt x="1374362" y="0"/>
                </a:moveTo>
                <a:lnTo>
                  <a:pt x="1428362" y="0"/>
                </a:lnTo>
                <a:lnTo>
                  <a:pt x="1482362" y="54000"/>
                </a:lnTo>
                <a:lnTo>
                  <a:pt x="1428362" y="108000"/>
                </a:lnTo>
                <a:lnTo>
                  <a:pt x="1374362" y="108000"/>
                </a:lnTo>
                <a:lnTo>
                  <a:pt x="1428362" y="5400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flipH="1" flipV="1">
            <a:off x="5036" y="-6428"/>
            <a:ext cx="597449" cy="565986"/>
          </a:xfrm>
          <a:custGeom>
            <a:avLst/>
            <a:gdLst>
              <a:gd name="connsiteX0" fmla="*/ 355456 w 1023082"/>
              <a:gd name="connsiteY0" fmla="*/ 969206 h 969206"/>
              <a:gd name="connsiteX1" fmla="*/ 16049 w 1023082"/>
              <a:gd name="connsiteY1" fmla="*/ 969206 h 969206"/>
              <a:gd name="connsiteX2" fmla="*/ 0 w 1023082"/>
              <a:gd name="connsiteY2" fmla="*/ 810000 h 969206"/>
              <a:gd name="connsiteX3" fmla="*/ 810000 w 1023082"/>
              <a:gd name="connsiteY3" fmla="*/ 0 h 969206"/>
              <a:gd name="connsiteX4" fmla="*/ 973243 w 1023082"/>
              <a:gd name="connsiteY4" fmla="*/ 16456 h 969206"/>
              <a:gd name="connsiteX5" fmla="*/ 1023082 w 1023082"/>
              <a:gd name="connsiteY5" fmla="*/ 29271 h 969206"/>
              <a:gd name="connsiteX6" fmla="*/ 1023082 w 1023082"/>
              <a:gd name="connsiteY6" fmla="*/ 377958 h 969206"/>
              <a:gd name="connsiteX7" fmla="*/ 998215 w 1023082"/>
              <a:gd name="connsiteY7" fmla="*/ 364461 h 969206"/>
              <a:gd name="connsiteX8" fmla="*/ 810000 w 1023082"/>
              <a:gd name="connsiteY8" fmla="*/ 326462 h 969206"/>
              <a:gd name="connsiteX9" fmla="*/ 326462 w 1023082"/>
              <a:gd name="connsiteY9" fmla="*/ 810000 h 969206"/>
              <a:gd name="connsiteX10" fmla="*/ 336285 w 1023082"/>
              <a:gd name="connsiteY10" fmla="*/ 907450 h 969206"/>
            </a:gdLst>
            <a:ahLst/>
            <a:cxnLst/>
            <a:rect l="l" t="t" r="r" b="b"/>
            <a:pathLst>
              <a:path w="1023082" h="969206">
                <a:moveTo>
                  <a:pt x="355456" y="969206"/>
                </a:moveTo>
                <a:lnTo>
                  <a:pt x="16049" y="969206"/>
                </a:lnTo>
                <a:lnTo>
                  <a:pt x="0" y="810000"/>
                </a:lnTo>
                <a:cubicBezTo>
                  <a:pt x="0" y="362649"/>
                  <a:pt x="362649" y="0"/>
                  <a:pt x="810000" y="0"/>
                </a:cubicBezTo>
                <a:cubicBezTo>
                  <a:pt x="865919" y="0"/>
                  <a:pt x="920514" y="5666"/>
                  <a:pt x="973243" y="16456"/>
                </a:cubicBezTo>
                <a:lnTo>
                  <a:pt x="1023082" y="29271"/>
                </a:lnTo>
                <a:lnTo>
                  <a:pt x="1023082" y="377958"/>
                </a:lnTo>
                <a:lnTo>
                  <a:pt x="998215" y="364461"/>
                </a:lnTo>
                <a:cubicBezTo>
                  <a:pt x="940365" y="339992"/>
                  <a:pt x="876763" y="326462"/>
                  <a:pt x="810000" y="326462"/>
                </a:cubicBezTo>
                <a:cubicBezTo>
                  <a:pt x="542949" y="326462"/>
                  <a:pt x="326462" y="542949"/>
                  <a:pt x="326462" y="810000"/>
                </a:cubicBezTo>
                <a:cubicBezTo>
                  <a:pt x="326462" y="843381"/>
                  <a:pt x="329844" y="875973"/>
                  <a:pt x="336285" y="90745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16200000" flipH="1">
            <a:off x="11410900" y="5386440"/>
            <a:ext cx="108000" cy="108000"/>
          </a:xfrm>
          <a:prstGeom prst="ellipse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5100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5875" cap="flat">
            <a:noFill/>
            <a:miter/>
          </a:ln>
          <a:effectLst>
            <a:outerShdw blurRad="114300" dist="38100" dir="5400000" algn="tr" rotWithShape="0">
              <a:schemeClr val="accent1">
                <a:lumMod val="50000"/>
                <a:alpha val="3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16200000" flipH="1">
            <a:off x="11269150" y="5386440"/>
            <a:ext cx="108000" cy="1080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16200000" flipH="1">
            <a:off x="11127400" y="5386440"/>
            <a:ext cx="108000" cy="108000"/>
          </a:xfrm>
          <a:prstGeom prst="ellipse">
            <a:avLst/>
          </a:prstGeom>
          <a:gradFill>
            <a:gsLst>
              <a:gs pos="0">
                <a:schemeClr val="accent2">
                  <a:lumMod val="60000"/>
                  <a:lumOff val="40000"/>
                </a:schemeClr>
              </a:gs>
              <a:gs pos="51000">
                <a:schemeClr val="accent2"/>
              </a:gs>
              <a:gs pos="100000">
                <a:schemeClr val="accent2">
                  <a:lumMod val="7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5875" cap="flat">
            <a:noFill/>
            <a:miter/>
          </a:ln>
          <a:effectLst>
            <a:outerShdw blurRad="114300" dist="38100" dir="5400000" algn="tr" rotWithShape="0">
              <a:schemeClr val="accent2">
                <a:lumMod val="50000"/>
                <a:alpha val="3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16200000" flipH="1">
            <a:off x="10985651" y="5386440"/>
            <a:ext cx="108000" cy="1080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5329997" y="-409359"/>
            <a:ext cx="2408452" cy="33113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9600">
                <a:ln w="12700">
                  <a:noFill/>
                </a:ln>
                <a:solidFill>
                  <a:srgbClr val="484B82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04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flipH="1" flipV="1">
            <a:off x="196814" y="-10243"/>
            <a:ext cx="2846166" cy="1272184"/>
          </a:xfrm>
          <a:custGeom>
            <a:avLst/>
            <a:gdLst>
              <a:gd name="connsiteX0" fmla="*/ 1423083 w 2846166"/>
              <a:gd name="connsiteY0" fmla="*/ 0 h 1272184"/>
              <a:gd name="connsiteX1" fmla="*/ 2826586 w 2846166"/>
              <a:gd name="connsiteY1" fmla="*/ 1143888 h 1272184"/>
              <a:gd name="connsiteX2" fmla="*/ 2846166 w 2846166"/>
              <a:gd name="connsiteY2" fmla="*/ 1272184 h 1272184"/>
              <a:gd name="connsiteX3" fmla="*/ 1823820 w 2846166"/>
              <a:gd name="connsiteY3" fmla="*/ 1272184 h 1272184"/>
              <a:gd name="connsiteX4" fmla="*/ 1821388 w 2846166"/>
              <a:gd name="connsiteY4" fmla="*/ 1264347 h 1272184"/>
              <a:gd name="connsiteX5" fmla="*/ 1423083 w 2846166"/>
              <a:gd name="connsiteY5" fmla="*/ 1000333 h 1272184"/>
              <a:gd name="connsiteX6" fmla="*/ 1024778 w 2846166"/>
              <a:gd name="connsiteY6" fmla="*/ 1264347 h 1272184"/>
              <a:gd name="connsiteX7" fmla="*/ 1022346 w 2846166"/>
              <a:gd name="connsiteY7" fmla="*/ 1272184 h 1272184"/>
              <a:gd name="connsiteX8" fmla="*/ 0 w 2846166"/>
              <a:gd name="connsiteY8" fmla="*/ 1272184 h 1272184"/>
              <a:gd name="connsiteX9" fmla="*/ 19580 w 2846166"/>
              <a:gd name="connsiteY9" fmla="*/ 1143888 h 1272184"/>
              <a:gd name="connsiteX10" fmla="*/ 1423083 w 2846166"/>
              <a:gd name="connsiteY10" fmla="*/ 0 h 1272184"/>
            </a:gdLst>
            <a:ahLst/>
            <a:cxnLst/>
            <a:rect l="l" t="t" r="r" b="b"/>
            <a:pathLst>
              <a:path w="2846166" h="1272184">
                <a:moveTo>
                  <a:pt x="1423083" y="0"/>
                </a:moveTo>
                <a:cubicBezTo>
                  <a:pt x="2115390" y="0"/>
                  <a:pt x="2693000" y="491072"/>
                  <a:pt x="2826586" y="1143888"/>
                </a:cubicBezTo>
                <a:lnTo>
                  <a:pt x="2846166" y="1272184"/>
                </a:lnTo>
                <a:lnTo>
                  <a:pt x="1823820" y="1272184"/>
                </a:lnTo>
                <a:lnTo>
                  <a:pt x="1821388" y="1264347"/>
                </a:lnTo>
                <a:cubicBezTo>
                  <a:pt x="1755765" y="1109197"/>
                  <a:pt x="1602137" y="1000333"/>
                  <a:pt x="1423083" y="1000333"/>
                </a:cubicBezTo>
                <a:cubicBezTo>
                  <a:pt x="1244029" y="1000333"/>
                  <a:pt x="1090401" y="1109197"/>
                  <a:pt x="1024778" y="1264347"/>
                </a:cubicBezTo>
                <a:lnTo>
                  <a:pt x="1022346" y="1272184"/>
                </a:lnTo>
                <a:lnTo>
                  <a:pt x="0" y="1272184"/>
                </a:lnTo>
                <a:lnTo>
                  <a:pt x="19580" y="1143888"/>
                </a:lnTo>
                <a:cubicBezTo>
                  <a:pt x="153166" y="491072"/>
                  <a:pt x="730776" y="0"/>
                  <a:pt x="1423083" y="0"/>
                </a:cubicBezTo>
                <a:close/>
              </a:path>
            </a:pathLst>
          </a:custGeom>
          <a:gradFill>
            <a:gsLst>
              <a:gs pos="1000">
                <a:schemeClr val="accent2"/>
              </a:gs>
              <a:gs pos="100000">
                <a:schemeClr val="accent2">
                  <a:lumMod val="75000"/>
                </a:schemeClr>
              </a:gs>
            </a:gsLst>
            <a:lin ang="2700000" scaled="0"/>
          </a:gradFill>
          <a:ln w="12700" cap="flat">
            <a:noFill/>
            <a:miter/>
          </a:ln>
          <a:effectLst>
            <a:outerShdw blurRad="101600" dist="63500" dir="5400000" algn="t" rotWithShape="0">
              <a:schemeClr val="accent2"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2506177" flipH="1">
            <a:off x="2090496" y="-319102"/>
            <a:ext cx="240826" cy="2124163"/>
          </a:xfrm>
          <a:custGeom>
            <a:avLst/>
            <a:gdLst>
              <a:gd name="connsiteX0" fmla="*/ 0 w 240826"/>
              <a:gd name="connsiteY0" fmla="*/ 1909071 h 2124163"/>
              <a:gd name="connsiteX1" fmla="*/ 240826 w 240826"/>
              <a:gd name="connsiteY1" fmla="*/ 2124163 h 2124163"/>
              <a:gd name="connsiteX2" fmla="*/ 240825 w 240826"/>
              <a:gd name="connsiteY2" fmla="*/ 159716 h 2124163"/>
              <a:gd name="connsiteX3" fmla="*/ 62002 w 240826"/>
              <a:gd name="connsiteY3" fmla="*/ 0 h 2124163"/>
              <a:gd name="connsiteX4" fmla="*/ 57421 w 240826"/>
              <a:gd name="connsiteY4" fmla="*/ 2385 h 2124163"/>
              <a:gd name="connsiteX5" fmla="*/ 0 w 240826"/>
              <a:gd name="connsiteY5" fmla="*/ 48126 h 2124163"/>
            </a:gdLst>
            <a:ahLst/>
            <a:cxnLst/>
            <a:rect l="l" t="t" r="r" b="b"/>
            <a:pathLst>
              <a:path w="240826" h="2124163">
                <a:moveTo>
                  <a:pt x="0" y="1909071"/>
                </a:moveTo>
                <a:lnTo>
                  <a:pt x="240826" y="2124163"/>
                </a:lnTo>
                <a:lnTo>
                  <a:pt x="240825" y="159716"/>
                </a:lnTo>
                <a:lnTo>
                  <a:pt x="62002" y="0"/>
                </a:lnTo>
                <a:lnTo>
                  <a:pt x="57421" y="2385"/>
                </a:lnTo>
                <a:lnTo>
                  <a:pt x="0" y="48126"/>
                </a:lnTo>
                <a:close/>
              </a:path>
            </a:pathLst>
          </a:custGeom>
          <a:solidFill>
            <a:schemeClr val="bg1">
              <a:alpha val="9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2506177" flipH="1">
            <a:off x="1610256" y="-367441"/>
            <a:ext cx="240826" cy="2179540"/>
          </a:xfrm>
          <a:custGeom>
            <a:avLst/>
            <a:gdLst>
              <a:gd name="connsiteX0" fmla="*/ 240826 w 240826"/>
              <a:gd name="connsiteY0" fmla="*/ 2179540 h 2179540"/>
              <a:gd name="connsiteX1" fmla="*/ 240826 w 240826"/>
              <a:gd name="connsiteY1" fmla="*/ 215092 h 2179540"/>
              <a:gd name="connsiteX2" fmla="*/ 2 w 240826"/>
              <a:gd name="connsiteY2" fmla="*/ 0 h 2179540"/>
              <a:gd name="connsiteX3" fmla="*/ 0 w 240826"/>
              <a:gd name="connsiteY3" fmla="*/ 1964446 h 2179540"/>
            </a:gdLst>
            <a:ahLst/>
            <a:cxnLst/>
            <a:rect l="l" t="t" r="r" b="b"/>
            <a:pathLst>
              <a:path w="240826" h="2179540">
                <a:moveTo>
                  <a:pt x="240826" y="2179540"/>
                </a:moveTo>
                <a:lnTo>
                  <a:pt x="240826" y="215092"/>
                </a:lnTo>
                <a:lnTo>
                  <a:pt x="2" y="0"/>
                </a:lnTo>
                <a:lnTo>
                  <a:pt x="0" y="1964446"/>
                </a:lnTo>
                <a:close/>
              </a:path>
            </a:pathLst>
          </a:custGeom>
          <a:solidFill>
            <a:schemeClr val="bg1">
              <a:alpha val="9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2506177" flipH="1">
            <a:off x="1088869" y="-367442"/>
            <a:ext cx="240828" cy="2179540"/>
          </a:xfrm>
          <a:custGeom>
            <a:avLst/>
            <a:gdLst>
              <a:gd name="connsiteX0" fmla="*/ 240826 w 240828"/>
              <a:gd name="connsiteY0" fmla="*/ 2179540 h 2179540"/>
              <a:gd name="connsiteX1" fmla="*/ 240828 w 240828"/>
              <a:gd name="connsiteY1" fmla="*/ 215095 h 2179540"/>
              <a:gd name="connsiteX2" fmla="*/ 0 w 240828"/>
              <a:gd name="connsiteY2" fmla="*/ 0 h 2179540"/>
              <a:gd name="connsiteX3" fmla="*/ 0 w 240828"/>
              <a:gd name="connsiteY3" fmla="*/ 1964446 h 2179540"/>
            </a:gdLst>
            <a:ahLst/>
            <a:cxnLst/>
            <a:rect l="l" t="t" r="r" b="b"/>
            <a:pathLst>
              <a:path w="240828" h="2179540">
                <a:moveTo>
                  <a:pt x="240826" y="2179540"/>
                </a:moveTo>
                <a:lnTo>
                  <a:pt x="240828" y="215095"/>
                </a:lnTo>
                <a:lnTo>
                  <a:pt x="0" y="0"/>
                </a:lnTo>
                <a:lnTo>
                  <a:pt x="0" y="1964446"/>
                </a:lnTo>
                <a:close/>
              </a:path>
            </a:pathLst>
          </a:custGeom>
          <a:solidFill>
            <a:schemeClr val="bg1">
              <a:alpha val="9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2506177" flipH="1">
            <a:off x="590186" y="-367443"/>
            <a:ext cx="240827" cy="2179541"/>
          </a:xfrm>
          <a:custGeom>
            <a:avLst/>
            <a:gdLst>
              <a:gd name="connsiteX0" fmla="*/ 240827 w 240827"/>
              <a:gd name="connsiteY0" fmla="*/ 2179541 h 2179541"/>
              <a:gd name="connsiteX1" fmla="*/ 240827 w 240827"/>
              <a:gd name="connsiteY1" fmla="*/ 215094 h 2179541"/>
              <a:gd name="connsiteX2" fmla="*/ 1 w 240827"/>
              <a:gd name="connsiteY2" fmla="*/ 0 h 2179541"/>
              <a:gd name="connsiteX3" fmla="*/ 0 w 240827"/>
              <a:gd name="connsiteY3" fmla="*/ 1964447 h 2179541"/>
            </a:gdLst>
            <a:ahLst/>
            <a:cxnLst/>
            <a:rect l="l" t="t" r="r" b="b"/>
            <a:pathLst>
              <a:path w="240827" h="2179541">
                <a:moveTo>
                  <a:pt x="240827" y="2179541"/>
                </a:moveTo>
                <a:lnTo>
                  <a:pt x="240827" y="215094"/>
                </a:lnTo>
                <a:lnTo>
                  <a:pt x="1" y="0"/>
                </a:lnTo>
                <a:lnTo>
                  <a:pt x="0" y="1964447"/>
                </a:lnTo>
                <a:close/>
              </a:path>
            </a:pathLst>
          </a:custGeom>
          <a:solidFill>
            <a:schemeClr val="bg1">
              <a:alpha val="9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2506177" flipH="1">
            <a:off x="245484" y="-308689"/>
            <a:ext cx="240828" cy="1717233"/>
          </a:xfrm>
          <a:custGeom>
            <a:avLst/>
            <a:gdLst>
              <a:gd name="connsiteX0" fmla="*/ 0 w 240828"/>
              <a:gd name="connsiteY0" fmla="*/ 1717233 h 1717233"/>
              <a:gd name="connsiteX1" fmla="*/ 240828 w 240828"/>
              <a:gd name="connsiteY1" fmla="*/ 1447594 h 1717233"/>
              <a:gd name="connsiteX2" fmla="*/ 240828 w 240828"/>
              <a:gd name="connsiteY2" fmla="*/ 215094 h 1717233"/>
              <a:gd name="connsiteX3" fmla="*/ 1 w 240828"/>
              <a:gd name="connsiteY3" fmla="*/ 0 h 1717233"/>
            </a:gdLst>
            <a:ahLst/>
            <a:cxnLst/>
            <a:rect l="l" t="t" r="r" b="b"/>
            <a:pathLst>
              <a:path w="240828" h="1717233">
                <a:moveTo>
                  <a:pt x="0" y="1717233"/>
                </a:moveTo>
                <a:lnTo>
                  <a:pt x="240828" y="1447594"/>
                </a:lnTo>
                <a:lnTo>
                  <a:pt x="240828" y="215094"/>
                </a:lnTo>
                <a:lnTo>
                  <a:pt x="1" y="0"/>
                </a:lnTo>
                <a:close/>
              </a:path>
            </a:pathLst>
          </a:custGeom>
          <a:solidFill>
            <a:schemeClr val="bg1">
              <a:alpha val="9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flipH="1">
            <a:off x="313066" y="5596060"/>
            <a:ext cx="2846166" cy="1272184"/>
          </a:xfrm>
          <a:custGeom>
            <a:avLst/>
            <a:gdLst>
              <a:gd name="connsiteX0" fmla="*/ 1423083 w 2846166"/>
              <a:gd name="connsiteY0" fmla="*/ 0 h 1272184"/>
              <a:gd name="connsiteX1" fmla="*/ 2826586 w 2846166"/>
              <a:gd name="connsiteY1" fmla="*/ 1143888 h 1272184"/>
              <a:gd name="connsiteX2" fmla="*/ 2846166 w 2846166"/>
              <a:gd name="connsiteY2" fmla="*/ 1272184 h 1272184"/>
              <a:gd name="connsiteX3" fmla="*/ 1823820 w 2846166"/>
              <a:gd name="connsiteY3" fmla="*/ 1272184 h 1272184"/>
              <a:gd name="connsiteX4" fmla="*/ 1821388 w 2846166"/>
              <a:gd name="connsiteY4" fmla="*/ 1264347 h 1272184"/>
              <a:gd name="connsiteX5" fmla="*/ 1423083 w 2846166"/>
              <a:gd name="connsiteY5" fmla="*/ 1000333 h 1272184"/>
              <a:gd name="connsiteX6" fmla="*/ 1024778 w 2846166"/>
              <a:gd name="connsiteY6" fmla="*/ 1264347 h 1272184"/>
              <a:gd name="connsiteX7" fmla="*/ 1022346 w 2846166"/>
              <a:gd name="connsiteY7" fmla="*/ 1272184 h 1272184"/>
              <a:gd name="connsiteX8" fmla="*/ 0 w 2846166"/>
              <a:gd name="connsiteY8" fmla="*/ 1272184 h 1272184"/>
              <a:gd name="connsiteX9" fmla="*/ 19580 w 2846166"/>
              <a:gd name="connsiteY9" fmla="*/ 1143888 h 1272184"/>
              <a:gd name="connsiteX10" fmla="*/ 1423083 w 2846166"/>
              <a:gd name="connsiteY10" fmla="*/ 0 h 1272184"/>
            </a:gdLst>
            <a:ahLst/>
            <a:cxnLst/>
            <a:rect l="l" t="t" r="r" b="b"/>
            <a:pathLst>
              <a:path w="2846166" h="1272184">
                <a:moveTo>
                  <a:pt x="1423083" y="0"/>
                </a:moveTo>
                <a:cubicBezTo>
                  <a:pt x="2115390" y="0"/>
                  <a:pt x="2693000" y="491072"/>
                  <a:pt x="2826586" y="1143888"/>
                </a:cubicBezTo>
                <a:lnTo>
                  <a:pt x="2846166" y="1272184"/>
                </a:lnTo>
                <a:lnTo>
                  <a:pt x="1823820" y="1272184"/>
                </a:lnTo>
                <a:lnTo>
                  <a:pt x="1821388" y="1264347"/>
                </a:lnTo>
                <a:cubicBezTo>
                  <a:pt x="1755765" y="1109197"/>
                  <a:pt x="1602137" y="1000333"/>
                  <a:pt x="1423083" y="1000333"/>
                </a:cubicBezTo>
                <a:cubicBezTo>
                  <a:pt x="1244029" y="1000333"/>
                  <a:pt x="1090401" y="1109197"/>
                  <a:pt x="1024778" y="1264347"/>
                </a:cubicBezTo>
                <a:lnTo>
                  <a:pt x="1022346" y="1272184"/>
                </a:lnTo>
                <a:lnTo>
                  <a:pt x="0" y="1272184"/>
                </a:lnTo>
                <a:lnTo>
                  <a:pt x="19580" y="1143888"/>
                </a:lnTo>
                <a:cubicBezTo>
                  <a:pt x="153166" y="491072"/>
                  <a:pt x="730776" y="0"/>
                  <a:pt x="1423083" y="0"/>
                </a:cubicBezTo>
                <a:close/>
              </a:path>
            </a:pathLst>
          </a:custGeom>
          <a:gradFill>
            <a:gsLst>
              <a:gs pos="1000">
                <a:schemeClr val="accent2"/>
              </a:gs>
              <a:gs pos="100000">
                <a:schemeClr val="accent2">
                  <a:lumMod val="75000"/>
                </a:schemeClr>
              </a:gs>
            </a:gsLst>
            <a:lin ang="2700000" scaled="0"/>
          </a:gradFill>
          <a:ln w="12700" cap="flat">
            <a:noFill/>
            <a:miter/>
          </a:ln>
          <a:effectLst>
            <a:outerShdw blurRad="101600" dist="63500" dir="5400000" algn="t" rotWithShape="0">
              <a:schemeClr val="accent2"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 rot="19093823" flipH="1" flipV="1">
            <a:off x="2206748" y="5052940"/>
            <a:ext cx="240826" cy="2124163"/>
          </a:xfrm>
          <a:custGeom>
            <a:avLst/>
            <a:gdLst>
              <a:gd name="connsiteX0" fmla="*/ 0 w 240826"/>
              <a:gd name="connsiteY0" fmla="*/ 1909071 h 2124163"/>
              <a:gd name="connsiteX1" fmla="*/ 240826 w 240826"/>
              <a:gd name="connsiteY1" fmla="*/ 2124163 h 2124163"/>
              <a:gd name="connsiteX2" fmla="*/ 240825 w 240826"/>
              <a:gd name="connsiteY2" fmla="*/ 159716 h 2124163"/>
              <a:gd name="connsiteX3" fmla="*/ 62002 w 240826"/>
              <a:gd name="connsiteY3" fmla="*/ 0 h 2124163"/>
              <a:gd name="connsiteX4" fmla="*/ 57421 w 240826"/>
              <a:gd name="connsiteY4" fmla="*/ 2385 h 2124163"/>
              <a:gd name="connsiteX5" fmla="*/ 0 w 240826"/>
              <a:gd name="connsiteY5" fmla="*/ 48126 h 2124163"/>
            </a:gdLst>
            <a:ahLst/>
            <a:cxnLst/>
            <a:rect l="l" t="t" r="r" b="b"/>
            <a:pathLst>
              <a:path w="240826" h="2124163">
                <a:moveTo>
                  <a:pt x="0" y="1909071"/>
                </a:moveTo>
                <a:lnTo>
                  <a:pt x="240826" y="2124163"/>
                </a:lnTo>
                <a:lnTo>
                  <a:pt x="240825" y="159716"/>
                </a:lnTo>
                <a:lnTo>
                  <a:pt x="62002" y="0"/>
                </a:lnTo>
                <a:lnTo>
                  <a:pt x="57421" y="2385"/>
                </a:lnTo>
                <a:lnTo>
                  <a:pt x="0" y="48126"/>
                </a:lnTo>
                <a:close/>
              </a:path>
            </a:pathLst>
          </a:custGeom>
          <a:solidFill>
            <a:schemeClr val="bg1">
              <a:alpha val="9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 rot="19093823" flipH="1" flipV="1">
            <a:off x="1726508" y="5045902"/>
            <a:ext cx="240826" cy="2179540"/>
          </a:xfrm>
          <a:custGeom>
            <a:avLst/>
            <a:gdLst>
              <a:gd name="connsiteX0" fmla="*/ 240826 w 240826"/>
              <a:gd name="connsiteY0" fmla="*/ 2179540 h 2179540"/>
              <a:gd name="connsiteX1" fmla="*/ 240826 w 240826"/>
              <a:gd name="connsiteY1" fmla="*/ 215092 h 2179540"/>
              <a:gd name="connsiteX2" fmla="*/ 2 w 240826"/>
              <a:gd name="connsiteY2" fmla="*/ 0 h 2179540"/>
              <a:gd name="connsiteX3" fmla="*/ 0 w 240826"/>
              <a:gd name="connsiteY3" fmla="*/ 1964446 h 2179540"/>
            </a:gdLst>
            <a:ahLst/>
            <a:cxnLst/>
            <a:rect l="l" t="t" r="r" b="b"/>
            <a:pathLst>
              <a:path w="240826" h="2179540">
                <a:moveTo>
                  <a:pt x="240826" y="2179540"/>
                </a:moveTo>
                <a:lnTo>
                  <a:pt x="240826" y="215092"/>
                </a:lnTo>
                <a:lnTo>
                  <a:pt x="2" y="0"/>
                </a:lnTo>
                <a:lnTo>
                  <a:pt x="0" y="1964446"/>
                </a:lnTo>
                <a:close/>
              </a:path>
            </a:pathLst>
          </a:custGeom>
          <a:solidFill>
            <a:schemeClr val="bg1">
              <a:alpha val="9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 rot="19093823" flipH="1" flipV="1">
            <a:off x="1205121" y="5045903"/>
            <a:ext cx="240828" cy="2179540"/>
          </a:xfrm>
          <a:custGeom>
            <a:avLst/>
            <a:gdLst>
              <a:gd name="connsiteX0" fmla="*/ 240826 w 240828"/>
              <a:gd name="connsiteY0" fmla="*/ 2179540 h 2179540"/>
              <a:gd name="connsiteX1" fmla="*/ 240828 w 240828"/>
              <a:gd name="connsiteY1" fmla="*/ 215095 h 2179540"/>
              <a:gd name="connsiteX2" fmla="*/ 0 w 240828"/>
              <a:gd name="connsiteY2" fmla="*/ 0 h 2179540"/>
              <a:gd name="connsiteX3" fmla="*/ 0 w 240828"/>
              <a:gd name="connsiteY3" fmla="*/ 1964446 h 2179540"/>
            </a:gdLst>
            <a:ahLst/>
            <a:cxnLst/>
            <a:rect l="l" t="t" r="r" b="b"/>
            <a:pathLst>
              <a:path w="240828" h="2179540">
                <a:moveTo>
                  <a:pt x="240826" y="2179540"/>
                </a:moveTo>
                <a:lnTo>
                  <a:pt x="240828" y="215095"/>
                </a:lnTo>
                <a:lnTo>
                  <a:pt x="0" y="0"/>
                </a:lnTo>
                <a:lnTo>
                  <a:pt x="0" y="1964446"/>
                </a:lnTo>
                <a:close/>
              </a:path>
            </a:pathLst>
          </a:custGeom>
          <a:solidFill>
            <a:schemeClr val="bg1">
              <a:alpha val="9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 rot="19093823" flipH="1" flipV="1">
            <a:off x="706438" y="5045903"/>
            <a:ext cx="240827" cy="2179541"/>
          </a:xfrm>
          <a:custGeom>
            <a:avLst/>
            <a:gdLst>
              <a:gd name="connsiteX0" fmla="*/ 240827 w 240827"/>
              <a:gd name="connsiteY0" fmla="*/ 2179541 h 2179541"/>
              <a:gd name="connsiteX1" fmla="*/ 240827 w 240827"/>
              <a:gd name="connsiteY1" fmla="*/ 215094 h 2179541"/>
              <a:gd name="connsiteX2" fmla="*/ 1 w 240827"/>
              <a:gd name="connsiteY2" fmla="*/ 0 h 2179541"/>
              <a:gd name="connsiteX3" fmla="*/ 0 w 240827"/>
              <a:gd name="connsiteY3" fmla="*/ 1964447 h 2179541"/>
            </a:gdLst>
            <a:ahLst/>
            <a:cxnLst/>
            <a:rect l="l" t="t" r="r" b="b"/>
            <a:pathLst>
              <a:path w="240827" h="2179541">
                <a:moveTo>
                  <a:pt x="240827" y="2179541"/>
                </a:moveTo>
                <a:lnTo>
                  <a:pt x="240827" y="215094"/>
                </a:lnTo>
                <a:lnTo>
                  <a:pt x="1" y="0"/>
                </a:lnTo>
                <a:lnTo>
                  <a:pt x="0" y="1964447"/>
                </a:lnTo>
                <a:close/>
              </a:path>
            </a:pathLst>
          </a:custGeom>
          <a:solidFill>
            <a:schemeClr val="bg1">
              <a:alpha val="9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 rot="19093823" flipH="1" flipV="1">
            <a:off x="361736" y="5449457"/>
            <a:ext cx="240828" cy="1717233"/>
          </a:xfrm>
          <a:custGeom>
            <a:avLst/>
            <a:gdLst>
              <a:gd name="connsiteX0" fmla="*/ 0 w 240828"/>
              <a:gd name="connsiteY0" fmla="*/ 1717233 h 1717233"/>
              <a:gd name="connsiteX1" fmla="*/ 240828 w 240828"/>
              <a:gd name="connsiteY1" fmla="*/ 1447594 h 1717233"/>
              <a:gd name="connsiteX2" fmla="*/ 240828 w 240828"/>
              <a:gd name="connsiteY2" fmla="*/ 215094 h 1717233"/>
              <a:gd name="connsiteX3" fmla="*/ 1 w 240828"/>
              <a:gd name="connsiteY3" fmla="*/ 0 h 1717233"/>
            </a:gdLst>
            <a:ahLst/>
            <a:cxnLst/>
            <a:rect l="l" t="t" r="r" b="b"/>
            <a:pathLst>
              <a:path w="240828" h="1717233">
                <a:moveTo>
                  <a:pt x="0" y="1717233"/>
                </a:moveTo>
                <a:lnTo>
                  <a:pt x="240828" y="1447594"/>
                </a:lnTo>
                <a:lnTo>
                  <a:pt x="240828" y="215094"/>
                </a:lnTo>
                <a:lnTo>
                  <a:pt x="1" y="0"/>
                </a:lnTo>
                <a:close/>
              </a:path>
            </a:pathLst>
          </a:custGeom>
          <a:solidFill>
            <a:schemeClr val="bg1">
              <a:alpha val="9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 rot="2506177" flipH="1">
            <a:off x="2425704" y="109345"/>
            <a:ext cx="240826" cy="1633338"/>
          </a:xfrm>
          <a:custGeom>
            <a:avLst/>
            <a:gdLst>
              <a:gd name="connsiteX0" fmla="*/ 141087 w 141087"/>
              <a:gd name="connsiteY0" fmla="*/ 0 h 956884"/>
              <a:gd name="connsiteX1" fmla="*/ 141087 w 141087"/>
              <a:gd name="connsiteY1" fmla="*/ 956884 h 956884"/>
              <a:gd name="connsiteX2" fmla="*/ 0 w 141087"/>
              <a:gd name="connsiteY2" fmla="*/ 830873 h 956884"/>
              <a:gd name="connsiteX3" fmla="*/ 0 w 141087"/>
              <a:gd name="connsiteY3" fmla="*/ 208654 h 956884"/>
              <a:gd name="connsiteX4" fmla="*/ 2805 w 141087"/>
              <a:gd name="connsiteY4" fmla="*/ 200139 h 956884"/>
              <a:gd name="connsiteX5" fmla="*/ 66772 w 141087"/>
              <a:gd name="connsiteY5" fmla="*/ 86977 h 956884"/>
            </a:gdLst>
            <a:ahLst/>
            <a:cxnLst/>
            <a:rect l="l" t="t" r="r" b="b"/>
            <a:pathLst>
              <a:path w="141087" h="956884">
                <a:moveTo>
                  <a:pt x="141087" y="0"/>
                </a:moveTo>
                <a:lnTo>
                  <a:pt x="141087" y="956884"/>
                </a:lnTo>
                <a:lnTo>
                  <a:pt x="0" y="830873"/>
                </a:lnTo>
                <a:lnTo>
                  <a:pt x="0" y="208654"/>
                </a:lnTo>
                <a:lnTo>
                  <a:pt x="2805" y="200139"/>
                </a:lnTo>
                <a:cubicBezTo>
                  <a:pt x="20511" y="160205"/>
                  <a:pt x="41987" y="122337"/>
                  <a:pt x="66772" y="86977"/>
                </a:cubicBezTo>
                <a:close/>
              </a:path>
            </a:pathLst>
          </a:custGeom>
          <a:solidFill>
            <a:schemeClr val="bg1">
              <a:alpha val="9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 rot="19093823" flipH="1" flipV="1">
            <a:off x="2541956" y="5115318"/>
            <a:ext cx="240826" cy="1633338"/>
          </a:xfrm>
          <a:custGeom>
            <a:avLst/>
            <a:gdLst>
              <a:gd name="connsiteX0" fmla="*/ 141087 w 141087"/>
              <a:gd name="connsiteY0" fmla="*/ 0 h 956884"/>
              <a:gd name="connsiteX1" fmla="*/ 141087 w 141087"/>
              <a:gd name="connsiteY1" fmla="*/ 956884 h 956884"/>
              <a:gd name="connsiteX2" fmla="*/ 0 w 141087"/>
              <a:gd name="connsiteY2" fmla="*/ 830873 h 956884"/>
              <a:gd name="connsiteX3" fmla="*/ 0 w 141087"/>
              <a:gd name="connsiteY3" fmla="*/ 208654 h 956884"/>
              <a:gd name="connsiteX4" fmla="*/ 2805 w 141087"/>
              <a:gd name="connsiteY4" fmla="*/ 200139 h 956884"/>
              <a:gd name="connsiteX5" fmla="*/ 66772 w 141087"/>
              <a:gd name="connsiteY5" fmla="*/ 86977 h 956884"/>
            </a:gdLst>
            <a:ahLst/>
            <a:cxnLst/>
            <a:rect l="l" t="t" r="r" b="b"/>
            <a:pathLst>
              <a:path w="141087" h="956884">
                <a:moveTo>
                  <a:pt x="141087" y="0"/>
                </a:moveTo>
                <a:lnTo>
                  <a:pt x="141087" y="956884"/>
                </a:lnTo>
                <a:lnTo>
                  <a:pt x="0" y="830873"/>
                </a:lnTo>
                <a:lnTo>
                  <a:pt x="0" y="208654"/>
                </a:lnTo>
                <a:lnTo>
                  <a:pt x="2805" y="200139"/>
                </a:lnTo>
                <a:cubicBezTo>
                  <a:pt x="20511" y="160205"/>
                  <a:pt x="41987" y="122337"/>
                  <a:pt x="66772" y="86977"/>
                </a:cubicBezTo>
                <a:close/>
              </a:path>
            </a:pathLst>
          </a:custGeom>
          <a:solidFill>
            <a:schemeClr val="bg1">
              <a:alpha val="9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7" name="标题 1"/>
          <p:cNvSpPr txBox="1"/>
          <p:nvPr/>
        </p:nvSpPr>
        <p:spPr>
          <a:xfrm rot="5400000" flipH="1">
            <a:off x="-339980" y="914937"/>
            <a:ext cx="5728571" cy="5048610"/>
          </a:xfrm>
          <a:custGeom>
            <a:avLst/>
            <a:gdLst>
              <a:gd name="connsiteX0" fmla="*/ 5254884 w 5254884"/>
              <a:gd name="connsiteY0" fmla="*/ 2627443 h 4942813"/>
              <a:gd name="connsiteX1" fmla="*/ 5254884 w 5254884"/>
              <a:gd name="connsiteY1" fmla="*/ 4942813 h 4942813"/>
              <a:gd name="connsiteX2" fmla="*/ 0 w 5254884"/>
              <a:gd name="connsiteY2" fmla="*/ 4942812 h 4942813"/>
              <a:gd name="connsiteX3" fmla="*/ 0 w 5254884"/>
              <a:gd name="connsiteY3" fmla="*/ 2627442 h 4942813"/>
              <a:gd name="connsiteX4" fmla="*/ 2627442 w 5254884"/>
              <a:gd name="connsiteY4" fmla="*/ 0 h 4942813"/>
              <a:gd name="connsiteX5" fmla="*/ 5254884 w 5254884"/>
              <a:gd name="connsiteY5" fmla="*/ 2627443 h 4942813"/>
            </a:gdLst>
            <a:ahLst/>
            <a:cxnLst/>
            <a:rect l="l" t="t" r="r" b="b"/>
            <a:pathLst>
              <a:path w="5254884" h="4942813">
                <a:moveTo>
                  <a:pt x="5254884" y="2627443"/>
                </a:moveTo>
                <a:lnTo>
                  <a:pt x="5254884" y="4942813"/>
                </a:lnTo>
                <a:lnTo>
                  <a:pt x="0" y="4942812"/>
                </a:lnTo>
                <a:lnTo>
                  <a:pt x="0" y="2627442"/>
                </a:lnTo>
                <a:cubicBezTo>
                  <a:pt x="0" y="1176346"/>
                  <a:pt x="1176346" y="0"/>
                  <a:pt x="2627442" y="0"/>
                </a:cubicBezTo>
                <a:cubicBezTo>
                  <a:pt x="4078538" y="0"/>
                  <a:pt x="5254884" y="1176347"/>
                  <a:pt x="5254884" y="2627443"/>
                </a:cubicBezTo>
                <a:close/>
              </a:path>
            </a:pathLst>
          </a:custGeom>
          <a:solidFill>
            <a:schemeClr val="bg1"/>
          </a:solidFill>
          <a:ln w="12700" cap="sq">
            <a:noFill/>
            <a:miter/>
          </a:ln>
          <a:effectLst>
            <a:outerShdw blurRad="355600" sx="102000" sy="102000" algn="ctr" rotWithShape="0">
              <a:schemeClr val="accent1">
                <a:alpha val="21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8" name="标题 1"/>
          <p:cNvSpPr txBox="1"/>
          <p:nvPr/>
        </p:nvSpPr>
        <p:spPr>
          <a:xfrm rot="5400000" flipH="1">
            <a:off x="-269331" y="1018556"/>
            <a:ext cx="5380033" cy="4841369"/>
          </a:xfrm>
          <a:custGeom>
            <a:avLst/>
            <a:gdLst>
              <a:gd name="connsiteX0" fmla="*/ 4935166 w 4935166"/>
              <a:gd name="connsiteY0" fmla="*/ 2467583 h 4739915"/>
              <a:gd name="connsiteX1" fmla="*/ 4935165 w 4935166"/>
              <a:gd name="connsiteY1" fmla="*/ 4739915 h 4739915"/>
              <a:gd name="connsiteX2" fmla="*/ 0 w 4935166"/>
              <a:gd name="connsiteY2" fmla="*/ 4739914 h 4739915"/>
              <a:gd name="connsiteX3" fmla="*/ 0 w 4935166"/>
              <a:gd name="connsiteY3" fmla="*/ 2467582 h 4739915"/>
              <a:gd name="connsiteX4" fmla="*/ 2467583 w 4935166"/>
              <a:gd name="connsiteY4" fmla="*/ 0 h 4739915"/>
              <a:gd name="connsiteX5" fmla="*/ 4935166 w 4935166"/>
              <a:gd name="connsiteY5" fmla="*/ 2467583 h 4739915"/>
            </a:gdLst>
            <a:ahLst/>
            <a:cxnLst/>
            <a:rect l="l" t="t" r="r" b="b"/>
            <a:pathLst>
              <a:path w="4935166" h="4739915">
                <a:moveTo>
                  <a:pt x="4935166" y="2467583"/>
                </a:moveTo>
                <a:lnTo>
                  <a:pt x="4935165" y="4739915"/>
                </a:lnTo>
                <a:lnTo>
                  <a:pt x="0" y="4739914"/>
                </a:lnTo>
                <a:lnTo>
                  <a:pt x="0" y="2467582"/>
                </a:lnTo>
                <a:cubicBezTo>
                  <a:pt x="0" y="1104774"/>
                  <a:pt x="1104775" y="0"/>
                  <a:pt x="2467583" y="0"/>
                </a:cubicBezTo>
                <a:cubicBezTo>
                  <a:pt x="3830391" y="0"/>
                  <a:pt x="4935166" y="1104775"/>
                  <a:pt x="4935166" y="2467583"/>
                </a:cubicBezTo>
                <a:close/>
              </a:path>
            </a:pathLst>
          </a:custGeom>
          <a:gradFill>
            <a:gsLst>
              <a:gs pos="1000">
                <a:schemeClr val="accent1">
                  <a:lumMod val="61000"/>
                  <a:lumOff val="39000"/>
                </a:schemeClr>
              </a:gs>
              <a:gs pos="5100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9525" cap="flat">
            <a:noFill/>
            <a:miter/>
          </a:ln>
          <a:effectLst>
            <a:outerShdw blurRad="177800" dist="127000" dir="5400000" algn="tl" rotWithShape="0">
              <a:schemeClr val="accent1">
                <a:lumMod val="75000"/>
                <a:alpha val="20000"/>
              </a:schemeClr>
            </a:outerShdw>
          </a:effectLst>
        </p:spPr>
        <p:txBody>
          <a:bodyPr vert="horz" wrap="square" lIns="79553" tIns="39776" rIns="79553" bIns="39776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9" name="标题 1"/>
          <p:cNvSpPr txBox="1"/>
          <p:nvPr/>
        </p:nvSpPr>
        <p:spPr>
          <a:xfrm flipH="1">
            <a:off x="302025" y="1490227"/>
            <a:ext cx="4035196" cy="3898035"/>
          </a:xfrm>
          <a:prstGeom prst="donut">
            <a:avLst>
              <a:gd name="adj" fmla="val 14057"/>
            </a:avLst>
          </a:pr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0" name="标题 1"/>
          <p:cNvSpPr txBox="1"/>
          <p:nvPr/>
        </p:nvSpPr>
        <p:spPr>
          <a:xfrm rot="10800000" flipH="1">
            <a:off x="704714" y="834417"/>
            <a:ext cx="482601" cy="409053"/>
          </a:xfrm>
          <a:custGeom>
            <a:avLst/>
            <a:gdLst>
              <a:gd name="connsiteX0" fmla="*/ 23425 w 482601"/>
              <a:gd name="connsiteY0" fmla="*/ 45664 h 409053"/>
              <a:gd name="connsiteX1" fmla="*/ 7 w 482601"/>
              <a:gd name="connsiteY1" fmla="*/ 22832 h 409053"/>
              <a:gd name="connsiteX2" fmla="*/ 23425 w 482601"/>
              <a:gd name="connsiteY2" fmla="*/ 0 h 409053"/>
              <a:gd name="connsiteX3" fmla="*/ 46843 w 482601"/>
              <a:gd name="connsiteY3" fmla="*/ 22832 h 409053"/>
              <a:gd name="connsiteX4" fmla="*/ 23425 w 482601"/>
              <a:gd name="connsiteY4" fmla="*/ 45664 h 409053"/>
              <a:gd name="connsiteX5" fmla="*/ 110576 w 482601"/>
              <a:gd name="connsiteY5" fmla="*/ 45664 h 409053"/>
              <a:gd name="connsiteX6" fmla="*/ 87158 w 482601"/>
              <a:gd name="connsiteY6" fmla="*/ 22832 h 409053"/>
              <a:gd name="connsiteX7" fmla="*/ 110576 w 482601"/>
              <a:gd name="connsiteY7" fmla="*/ 0 h 409053"/>
              <a:gd name="connsiteX8" fmla="*/ 133994 w 482601"/>
              <a:gd name="connsiteY8" fmla="*/ 22832 h 409053"/>
              <a:gd name="connsiteX9" fmla="*/ 110576 w 482601"/>
              <a:gd name="connsiteY9" fmla="*/ 45664 h 409053"/>
              <a:gd name="connsiteX10" fmla="*/ 197728 w 482601"/>
              <a:gd name="connsiteY10" fmla="*/ 45664 h 409053"/>
              <a:gd name="connsiteX11" fmla="*/ 174310 w 482601"/>
              <a:gd name="connsiteY11" fmla="*/ 22832 h 409053"/>
              <a:gd name="connsiteX12" fmla="*/ 197728 w 482601"/>
              <a:gd name="connsiteY12" fmla="*/ 0 h 409053"/>
              <a:gd name="connsiteX13" fmla="*/ 221146 w 482601"/>
              <a:gd name="connsiteY13" fmla="*/ 22832 h 409053"/>
              <a:gd name="connsiteX14" fmla="*/ 197728 w 482601"/>
              <a:gd name="connsiteY14" fmla="*/ 45664 h 409053"/>
              <a:gd name="connsiteX15" fmla="*/ 284881 w 482601"/>
              <a:gd name="connsiteY15" fmla="*/ 45664 h 409053"/>
              <a:gd name="connsiteX16" fmla="*/ 261463 w 482601"/>
              <a:gd name="connsiteY16" fmla="*/ 22832 h 409053"/>
              <a:gd name="connsiteX17" fmla="*/ 284881 w 482601"/>
              <a:gd name="connsiteY17" fmla="*/ 0 h 409053"/>
              <a:gd name="connsiteX18" fmla="*/ 308299 w 482601"/>
              <a:gd name="connsiteY18" fmla="*/ 22832 h 409053"/>
              <a:gd name="connsiteX19" fmla="*/ 284881 w 482601"/>
              <a:gd name="connsiteY19" fmla="*/ 45664 h 409053"/>
              <a:gd name="connsiteX20" fmla="*/ 372031 w 482601"/>
              <a:gd name="connsiteY20" fmla="*/ 45664 h 409053"/>
              <a:gd name="connsiteX21" fmla="*/ 348613 w 482601"/>
              <a:gd name="connsiteY21" fmla="*/ 22832 h 409053"/>
              <a:gd name="connsiteX22" fmla="*/ 372031 w 482601"/>
              <a:gd name="connsiteY22" fmla="*/ 0 h 409053"/>
              <a:gd name="connsiteX23" fmla="*/ 395449 w 482601"/>
              <a:gd name="connsiteY23" fmla="*/ 22832 h 409053"/>
              <a:gd name="connsiteX24" fmla="*/ 372031 w 482601"/>
              <a:gd name="connsiteY24" fmla="*/ 45664 h 409053"/>
              <a:gd name="connsiteX25" fmla="*/ 459183 w 482601"/>
              <a:gd name="connsiteY25" fmla="*/ 45664 h 409053"/>
              <a:gd name="connsiteX26" fmla="*/ 435765 w 482601"/>
              <a:gd name="connsiteY26" fmla="*/ 22832 h 409053"/>
              <a:gd name="connsiteX27" fmla="*/ 459183 w 482601"/>
              <a:gd name="connsiteY27" fmla="*/ 0 h 409053"/>
              <a:gd name="connsiteX28" fmla="*/ 482601 w 482601"/>
              <a:gd name="connsiteY28" fmla="*/ 22832 h 409053"/>
              <a:gd name="connsiteX29" fmla="*/ 459183 w 482601"/>
              <a:gd name="connsiteY29" fmla="*/ 45664 h 409053"/>
              <a:gd name="connsiteX30" fmla="*/ 23425 w 482601"/>
              <a:gd name="connsiteY30" fmla="*/ 136492 h 409053"/>
              <a:gd name="connsiteX31" fmla="*/ 7 w 482601"/>
              <a:gd name="connsiteY31" fmla="*/ 113660 h 409053"/>
              <a:gd name="connsiteX32" fmla="*/ 23425 w 482601"/>
              <a:gd name="connsiteY32" fmla="*/ 90828 h 409053"/>
              <a:gd name="connsiteX33" fmla="*/ 46843 w 482601"/>
              <a:gd name="connsiteY33" fmla="*/ 113660 h 409053"/>
              <a:gd name="connsiteX34" fmla="*/ 23425 w 482601"/>
              <a:gd name="connsiteY34" fmla="*/ 136492 h 409053"/>
              <a:gd name="connsiteX35" fmla="*/ 110576 w 482601"/>
              <a:gd name="connsiteY35" fmla="*/ 136492 h 409053"/>
              <a:gd name="connsiteX36" fmla="*/ 87158 w 482601"/>
              <a:gd name="connsiteY36" fmla="*/ 113660 h 409053"/>
              <a:gd name="connsiteX37" fmla="*/ 110576 w 482601"/>
              <a:gd name="connsiteY37" fmla="*/ 90828 h 409053"/>
              <a:gd name="connsiteX38" fmla="*/ 133994 w 482601"/>
              <a:gd name="connsiteY38" fmla="*/ 113660 h 409053"/>
              <a:gd name="connsiteX39" fmla="*/ 110576 w 482601"/>
              <a:gd name="connsiteY39" fmla="*/ 136492 h 409053"/>
              <a:gd name="connsiteX40" fmla="*/ 197728 w 482601"/>
              <a:gd name="connsiteY40" fmla="*/ 136492 h 409053"/>
              <a:gd name="connsiteX41" fmla="*/ 174310 w 482601"/>
              <a:gd name="connsiteY41" fmla="*/ 113660 h 409053"/>
              <a:gd name="connsiteX42" fmla="*/ 197728 w 482601"/>
              <a:gd name="connsiteY42" fmla="*/ 90828 h 409053"/>
              <a:gd name="connsiteX43" fmla="*/ 221146 w 482601"/>
              <a:gd name="connsiteY43" fmla="*/ 113660 h 409053"/>
              <a:gd name="connsiteX44" fmla="*/ 197728 w 482601"/>
              <a:gd name="connsiteY44" fmla="*/ 136492 h 409053"/>
              <a:gd name="connsiteX45" fmla="*/ 284881 w 482601"/>
              <a:gd name="connsiteY45" fmla="*/ 136492 h 409053"/>
              <a:gd name="connsiteX46" fmla="*/ 261463 w 482601"/>
              <a:gd name="connsiteY46" fmla="*/ 113660 h 409053"/>
              <a:gd name="connsiteX47" fmla="*/ 284881 w 482601"/>
              <a:gd name="connsiteY47" fmla="*/ 90828 h 409053"/>
              <a:gd name="connsiteX48" fmla="*/ 308299 w 482601"/>
              <a:gd name="connsiteY48" fmla="*/ 113660 h 409053"/>
              <a:gd name="connsiteX49" fmla="*/ 284881 w 482601"/>
              <a:gd name="connsiteY49" fmla="*/ 136492 h 409053"/>
              <a:gd name="connsiteX50" fmla="*/ 372031 w 482601"/>
              <a:gd name="connsiteY50" fmla="*/ 136492 h 409053"/>
              <a:gd name="connsiteX51" fmla="*/ 348613 w 482601"/>
              <a:gd name="connsiteY51" fmla="*/ 113660 h 409053"/>
              <a:gd name="connsiteX52" fmla="*/ 372031 w 482601"/>
              <a:gd name="connsiteY52" fmla="*/ 90828 h 409053"/>
              <a:gd name="connsiteX53" fmla="*/ 395449 w 482601"/>
              <a:gd name="connsiteY53" fmla="*/ 113660 h 409053"/>
              <a:gd name="connsiteX54" fmla="*/ 372031 w 482601"/>
              <a:gd name="connsiteY54" fmla="*/ 136492 h 409053"/>
              <a:gd name="connsiteX55" fmla="*/ 459183 w 482601"/>
              <a:gd name="connsiteY55" fmla="*/ 136492 h 409053"/>
              <a:gd name="connsiteX56" fmla="*/ 435765 w 482601"/>
              <a:gd name="connsiteY56" fmla="*/ 113660 h 409053"/>
              <a:gd name="connsiteX57" fmla="*/ 459183 w 482601"/>
              <a:gd name="connsiteY57" fmla="*/ 90828 h 409053"/>
              <a:gd name="connsiteX58" fmla="*/ 482601 w 482601"/>
              <a:gd name="connsiteY58" fmla="*/ 113660 h 409053"/>
              <a:gd name="connsiteX59" fmla="*/ 459183 w 482601"/>
              <a:gd name="connsiteY59" fmla="*/ 136492 h 409053"/>
              <a:gd name="connsiteX60" fmla="*/ 459183 w 482601"/>
              <a:gd name="connsiteY60" fmla="*/ 227319 h 409053"/>
              <a:gd name="connsiteX61" fmla="*/ 435765 w 482601"/>
              <a:gd name="connsiteY61" fmla="*/ 204487 h 409053"/>
              <a:gd name="connsiteX62" fmla="*/ 459183 w 482601"/>
              <a:gd name="connsiteY62" fmla="*/ 181655 h 409053"/>
              <a:gd name="connsiteX63" fmla="*/ 482601 w 482601"/>
              <a:gd name="connsiteY63" fmla="*/ 204487 h 409053"/>
              <a:gd name="connsiteX64" fmla="*/ 459183 w 482601"/>
              <a:gd name="connsiteY64" fmla="*/ 227319 h 409053"/>
              <a:gd name="connsiteX65" fmla="*/ 23425 w 482601"/>
              <a:gd name="connsiteY65" fmla="*/ 227320 h 409053"/>
              <a:gd name="connsiteX66" fmla="*/ 7 w 482601"/>
              <a:gd name="connsiteY66" fmla="*/ 204488 h 409053"/>
              <a:gd name="connsiteX67" fmla="*/ 23425 w 482601"/>
              <a:gd name="connsiteY67" fmla="*/ 181656 h 409053"/>
              <a:gd name="connsiteX68" fmla="*/ 46843 w 482601"/>
              <a:gd name="connsiteY68" fmla="*/ 204488 h 409053"/>
              <a:gd name="connsiteX69" fmla="*/ 23425 w 482601"/>
              <a:gd name="connsiteY69" fmla="*/ 227320 h 409053"/>
              <a:gd name="connsiteX70" fmla="*/ 110576 w 482601"/>
              <a:gd name="connsiteY70" fmla="*/ 227320 h 409053"/>
              <a:gd name="connsiteX71" fmla="*/ 87158 w 482601"/>
              <a:gd name="connsiteY71" fmla="*/ 204488 h 409053"/>
              <a:gd name="connsiteX72" fmla="*/ 110576 w 482601"/>
              <a:gd name="connsiteY72" fmla="*/ 181656 h 409053"/>
              <a:gd name="connsiteX73" fmla="*/ 133994 w 482601"/>
              <a:gd name="connsiteY73" fmla="*/ 204488 h 409053"/>
              <a:gd name="connsiteX74" fmla="*/ 110576 w 482601"/>
              <a:gd name="connsiteY74" fmla="*/ 227320 h 409053"/>
              <a:gd name="connsiteX75" fmla="*/ 197728 w 482601"/>
              <a:gd name="connsiteY75" fmla="*/ 227320 h 409053"/>
              <a:gd name="connsiteX76" fmla="*/ 174310 w 482601"/>
              <a:gd name="connsiteY76" fmla="*/ 204488 h 409053"/>
              <a:gd name="connsiteX77" fmla="*/ 197728 w 482601"/>
              <a:gd name="connsiteY77" fmla="*/ 181656 h 409053"/>
              <a:gd name="connsiteX78" fmla="*/ 221146 w 482601"/>
              <a:gd name="connsiteY78" fmla="*/ 204488 h 409053"/>
              <a:gd name="connsiteX79" fmla="*/ 197728 w 482601"/>
              <a:gd name="connsiteY79" fmla="*/ 227320 h 409053"/>
              <a:gd name="connsiteX80" fmla="*/ 284881 w 482601"/>
              <a:gd name="connsiteY80" fmla="*/ 227320 h 409053"/>
              <a:gd name="connsiteX81" fmla="*/ 261463 w 482601"/>
              <a:gd name="connsiteY81" fmla="*/ 204488 h 409053"/>
              <a:gd name="connsiteX82" fmla="*/ 284881 w 482601"/>
              <a:gd name="connsiteY82" fmla="*/ 181656 h 409053"/>
              <a:gd name="connsiteX83" fmla="*/ 308299 w 482601"/>
              <a:gd name="connsiteY83" fmla="*/ 204488 h 409053"/>
              <a:gd name="connsiteX84" fmla="*/ 284881 w 482601"/>
              <a:gd name="connsiteY84" fmla="*/ 227320 h 409053"/>
              <a:gd name="connsiteX85" fmla="*/ 372031 w 482601"/>
              <a:gd name="connsiteY85" fmla="*/ 227320 h 409053"/>
              <a:gd name="connsiteX86" fmla="*/ 348613 w 482601"/>
              <a:gd name="connsiteY86" fmla="*/ 204488 h 409053"/>
              <a:gd name="connsiteX87" fmla="*/ 372031 w 482601"/>
              <a:gd name="connsiteY87" fmla="*/ 181656 h 409053"/>
              <a:gd name="connsiteX88" fmla="*/ 395449 w 482601"/>
              <a:gd name="connsiteY88" fmla="*/ 204488 h 409053"/>
              <a:gd name="connsiteX89" fmla="*/ 372031 w 482601"/>
              <a:gd name="connsiteY89" fmla="*/ 227320 h 409053"/>
              <a:gd name="connsiteX90" fmla="*/ 23425 w 482601"/>
              <a:gd name="connsiteY90" fmla="*/ 318147 h 409053"/>
              <a:gd name="connsiteX91" fmla="*/ 7 w 482601"/>
              <a:gd name="connsiteY91" fmla="*/ 295315 h 409053"/>
              <a:gd name="connsiteX92" fmla="*/ 23425 w 482601"/>
              <a:gd name="connsiteY92" fmla="*/ 272483 h 409053"/>
              <a:gd name="connsiteX93" fmla="*/ 46843 w 482601"/>
              <a:gd name="connsiteY93" fmla="*/ 295315 h 409053"/>
              <a:gd name="connsiteX94" fmla="*/ 23425 w 482601"/>
              <a:gd name="connsiteY94" fmla="*/ 318147 h 409053"/>
              <a:gd name="connsiteX95" fmla="*/ 110576 w 482601"/>
              <a:gd name="connsiteY95" fmla="*/ 318147 h 409053"/>
              <a:gd name="connsiteX96" fmla="*/ 87158 w 482601"/>
              <a:gd name="connsiteY96" fmla="*/ 295315 h 409053"/>
              <a:gd name="connsiteX97" fmla="*/ 110576 w 482601"/>
              <a:gd name="connsiteY97" fmla="*/ 272483 h 409053"/>
              <a:gd name="connsiteX98" fmla="*/ 133994 w 482601"/>
              <a:gd name="connsiteY98" fmla="*/ 295315 h 409053"/>
              <a:gd name="connsiteX99" fmla="*/ 110576 w 482601"/>
              <a:gd name="connsiteY99" fmla="*/ 318147 h 409053"/>
              <a:gd name="connsiteX100" fmla="*/ 197728 w 482601"/>
              <a:gd name="connsiteY100" fmla="*/ 318147 h 409053"/>
              <a:gd name="connsiteX101" fmla="*/ 174310 w 482601"/>
              <a:gd name="connsiteY101" fmla="*/ 295315 h 409053"/>
              <a:gd name="connsiteX102" fmla="*/ 197728 w 482601"/>
              <a:gd name="connsiteY102" fmla="*/ 272483 h 409053"/>
              <a:gd name="connsiteX103" fmla="*/ 221146 w 482601"/>
              <a:gd name="connsiteY103" fmla="*/ 295315 h 409053"/>
              <a:gd name="connsiteX104" fmla="*/ 197728 w 482601"/>
              <a:gd name="connsiteY104" fmla="*/ 318147 h 409053"/>
              <a:gd name="connsiteX105" fmla="*/ 284881 w 482601"/>
              <a:gd name="connsiteY105" fmla="*/ 318147 h 409053"/>
              <a:gd name="connsiteX106" fmla="*/ 261463 w 482601"/>
              <a:gd name="connsiteY106" fmla="*/ 295315 h 409053"/>
              <a:gd name="connsiteX107" fmla="*/ 284881 w 482601"/>
              <a:gd name="connsiteY107" fmla="*/ 272483 h 409053"/>
              <a:gd name="connsiteX108" fmla="*/ 308299 w 482601"/>
              <a:gd name="connsiteY108" fmla="*/ 295315 h 409053"/>
              <a:gd name="connsiteX109" fmla="*/ 284881 w 482601"/>
              <a:gd name="connsiteY109" fmla="*/ 318147 h 409053"/>
              <a:gd name="connsiteX110" fmla="*/ 372031 w 482601"/>
              <a:gd name="connsiteY110" fmla="*/ 318147 h 409053"/>
              <a:gd name="connsiteX111" fmla="*/ 348613 w 482601"/>
              <a:gd name="connsiteY111" fmla="*/ 295315 h 409053"/>
              <a:gd name="connsiteX112" fmla="*/ 372031 w 482601"/>
              <a:gd name="connsiteY112" fmla="*/ 272483 h 409053"/>
              <a:gd name="connsiteX113" fmla="*/ 395449 w 482601"/>
              <a:gd name="connsiteY113" fmla="*/ 295315 h 409053"/>
              <a:gd name="connsiteX114" fmla="*/ 372031 w 482601"/>
              <a:gd name="connsiteY114" fmla="*/ 318147 h 409053"/>
              <a:gd name="connsiteX115" fmla="*/ 459183 w 482601"/>
              <a:gd name="connsiteY115" fmla="*/ 318147 h 409053"/>
              <a:gd name="connsiteX116" fmla="*/ 435765 w 482601"/>
              <a:gd name="connsiteY116" fmla="*/ 295315 h 409053"/>
              <a:gd name="connsiteX117" fmla="*/ 459183 w 482601"/>
              <a:gd name="connsiteY117" fmla="*/ 272483 h 409053"/>
              <a:gd name="connsiteX118" fmla="*/ 482601 w 482601"/>
              <a:gd name="connsiteY118" fmla="*/ 295315 h 409053"/>
              <a:gd name="connsiteX119" fmla="*/ 459183 w 482601"/>
              <a:gd name="connsiteY119" fmla="*/ 318147 h 409053"/>
              <a:gd name="connsiteX120" fmla="*/ 23418 w 482601"/>
              <a:gd name="connsiteY120" fmla="*/ 409034 h 409053"/>
              <a:gd name="connsiteX121" fmla="*/ 0 w 482601"/>
              <a:gd name="connsiteY121" fmla="*/ 386200 h 409053"/>
              <a:gd name="connsiteX122" fmla="*/ 23418 w 482601"/>
              <a:gd name="connsiteY122" fmla="*/ 363366 h 409053"/>
              <a:gd name="connsiteX123" fmla="*/ 46836 w 482601"/>
              <a:gd name="connsiteY123" fmla="*/ 386200 h 409053"/>
              <a:gd name="connsiteX124" fmla="*/ 23418 w 482601"/>
              <a:gd name="connsiteY124" fmla="*/ 409034 h 409053"/>
              <a:gd name="connsiteX125" fmla="*/ 110562 w 482601"/>
              <a:gd name="connsiteY125" fmla="*/ 409038 h 409053"/>
              <a:gd name="connsiteX126" fmla="*/ 87144 w 482601"/>
              <a:gd name="connsiteY126" fmla="*/ 386204 h 409053"/>
              <a:gd name="connsiteX127" fmla="*/ 110562 w 482601"/>
              <a:gd name="connsiteY127" fmla="*/ 363370 h 409053"/>
              <a:gd name="connsiteX128" fmla="*/ 133980 w 482601"/>
              <a:gd name="connsiteY128" fmla="*/ 386204 h 409053"/>
              <a:gd name="connsiteX129" fmla="*/ 110562 w 482601"/>
              <a:gd name="connsiteY129" fmla="*/ 409038 h 409053"/>
              <a:gd name="connsiteX130" fmla="*/ 197723 w 482601"/>
              <a:gd name="connsiteY130" fmla="*/ 409041 h 409053"/>
              <a:gd name="connsiteX131" fmla="*/ 174305 w 482601"/>
              <a:gd name="connsiteY131" fmla="*/ 386207 h 409053"/>
              <a:gd name="connsiteX132" fmla="*/ 197723 w 482601"/>
              <a:gd name="connsiteY132" fmla="*/ 363373 h 409053"/>
              <a:gd name="connsiteX133" fmla="*/ 221141 w 482601"/>
              <a:gd name="connsiteY133" fmla="*/ 386207 h 409053"/>
              <a:gd name="connsiteX134" fmla="*/ 197723 w 482601"/>
              <a:gd name="connsiteY134" fmla="*/ 409041 h 409053"/>
              <a:gd name="connsiteX135" fmla="*/ 284861 w 482601"/>
              <a:gd name="connsiteY135" fmla="*/ 409045 h 409053"/>
              <a:gd name="connsiteX136" fmla="*/ 261443 w 482601"/>
              <a:gd name="connsiteY136" fmla="*/ 386211 h 409053"/>
              <a:gd name="connsiteX137" fmla="*/ 284861 w 482601"/>
              <a:gd name="connsiteY137" fmla="*/ 363377 h 409053"/>
              <a:gd name="connsiteX138" fmla="*/ 308279 w 482601"/>
              <a:gd name="connsiteY138" fmla="*/ 386211 h 409053"/>
              <a:gd name="connsiteX139" fmla="*/ 284861 w 482601"/>
              <a:gd name="connsiteY139" fmla="*/ 409045 h 409053"/>
              <a:gd name="connsiteX140" fmla="*/ 371983 w 482601"/>
              <a:gd name="connsiteY140" fmla="*/ 409049 h 409053"/>
              <a:gd name="connsiteX141" fmla="*/ 348565 w 482601"/>
              <a:gd name="connsiteY141" fmla="*/ 386215 h 409053"/>
              <a:gd name="connsiteX142" fmla="*/ 371983 w 482601"/>
              <a:gd name="connsiteY142" fmla="*/ 363381 h 409053"/>
              <a:gd name="connsiteX143" fmla="*/ 395401 w 482601"/>
              <a:gd name="connsiteY143" fmla="*/ 386215 h 409053"/>
              <a:gd name="connsiteX144" fmla="*/ 371983 w 482601"/>
              <a:gd name="connsiteY144" fmla="*/ 409049 h 409053"/>
              <a:gd name="connsiteX145" fmla="*/ 459074 w 482601"/>
              <a:gd name="connsiteY145" fmla="*/ 409053 h 409053"/>
              <a:gd name="connsiteX146" fmla="*/ 435656 w 482601"/>
              <a:gd name="connsiteY146" fmla="*/ 386219 h 409053"/>
              <a:gd name="connsiteX147" fmla="*/ 459074 w 482601"/>
              <a:gd name="connsiteY147" fmla="*/ 363385 h 409053"/>
              <a:gd name="connsiteX148" fmla="*/ 482492 w 482601"/>
              <a:gd name="connsiteY148" fmla="*/ 386219 h 409053"/>
              <a:gd name="connsiteX149" fmla="*/ 459074 w 482601"/>
              <a:gd name="connsiteY149" fmla="*/ 409053 h 409053"/>
            </a:gdLst>
            <a:ahLst/>
            <a:cxnLst/>
            <a:rect l="l" t="t" r="r" b="b"/>
            <a:pathLst>
              <a:path w="482601" h="409053">
                <a:moveTo>
                  <a:pt x="23425" y="45664"/>
                </a:moveTo>
                <a:cubicBezTo>
                  <a:pt x="10492" y="45664"/>
                  <a:pt x="7" y="35442"/>
                  <a:pt x="7" y="22832"/>
                </a:cubicBezTo>
                <a:cubicBezTo>
                  <a:pt x="7" y="10222"/>
                  <a:pt x="10492" y="0"/>
                  <a:pt x="23425" y="0"/>
                </a:cubicBezTo>
                <a:cubicBezTo>
                  <a:pt x="36358" y="0"/>
                  <a:pt x="46843" y="10222"/>
                  <a:pt x="46843" y="22832"/>
                </a:cubicBezTo>
                <a:cubicBezTo>
                  <a:pt x="46843" y="35442"/>
                  <a:pt x="36358" y="45664"/>
                  <a:pt x="23425" y="45664"/>
                </a:cubicBezTo>
                <a:close/>
                <a:moveTo>
                  <a:pt x="110576" y="45664"/>
                </a:moveTo>
                <a:cubicBezTo>
                  <a:pt x="97643" y="45664"/>
                  <a:pt x="87158" y="35442"/>
                  <a:pt x="87158" y="22832"/>
                </a:cubicBezTo>
                <a:cubicBezTo>
                  <a:pt x="87158" y="10222"/>
                  <a:pt x="97643" y="0"/>
                  <a:pt x="110576" y="0"/>
                </a:cubicBezTo>
                <a:cubicBezTo>
                  <a:pt x="123509" y="0"/>
                  <a:pt x="133994" y="10222"/>
                  <a:pt x="133994" y="22832"/>
                </a:cubicBezTo>
                <a:cubicBezTo>
                  <a:pt x="133994" y="35442"/>
                  <a:pt x="123509" y="45664"/>
                  <a:pt x="110576" y="45664"/>
                </a:cubicBezTo>
                <a:close/>
                <a:moveTo>
                  <a:pt x="197728" y="45664"/>
                </a:moveTo>
                <a:cubicBezTo>
                  <a:pt x="184795" y="45664"/>
                  <a:pt x="174310" y="35442"/>
                  <a:pt x="174310" y="22832"/>
                </a:cubicBezTo>
                <a:cubicBezTo>
                  <a:pt x="174310" y="10222"/>
                  <a:pt x="184795" y="0"/>
                  <a:pt x="197728" y="0"/>
                </a:cubicBezTo>
                <a:cubicBezTo>
                  <a:pt x="210661" y="0"/>
                  <a:pt x="221146" y="10222"/>
                  <a:pt x="221146" y="22832"/>
                </a:cubicBezTo>
                <a:cubicBezTo>
                  <a:pt x="221146" y="35442"/>
                  <a:pt x="210661" y="45664"/>
                  <a:pt x="197728" y="45664"/>
                </a:cubicBezTo>
                <a:close/>
                <a:moveTo>
                  <a:pt x="284881" y="45664"/>
                </a:moveTo>
                <a:cubicBezTo>
                  <a:pt x="271948" y="45664"/>
                  <a:pt x="261463" y="35442"/>
                  <a:pt x="261463" y="22832"/>
                </a:cubicBezTo>
                <a:cubicBezTo>
                  <a:pt x="261463" y="10222"/>
                  <a:pt x="271948" y="0"/>
                  <a:pt x="284881" y="0"/>
                </a:cubicBezTo>
                <a:cubicBezTo>
                  <a:pt x="297814" y="0"/>
                  <a:pt x="308299" y="10222"/>
                  <a:pt x="308299" y="22832"/>
                </a:cubicBezTo>
                <a:cubicBezTo>
                  <a:pt x="308299" y="35442"/>
                  <a:pt x="297814" y="45664"/>
                  <a:pt x="284881" y="45664"/>
                </a:cubicBezTo>
                <a:close/>
                <a:moveTo>
                  <a:pt x="372031" y="45664"/>
                </a:moveTo>
                <a:cubicBezTo>
                  <a:pt x="359098" y="45664"/>
                  <a:pt x="348613" y="35442"/>
                  <a:pt x="348613" y="22832"/>
                </a:cubicBezTo>
                <a:cubicBezTo>
                  <a:pt x="348613" y="10222"/>
                  <a:pt x="359098" y="0"/>
                  <a:pt x="372031" y="0"/>
                </a:cubicBezTo>
                <a:cubicBezTo>
                  <a:pt x="384964" y="0"/>
                  <a:pt x="395449" y="10222"/>
                  <a:pt x="395449" y="22832"/>
                </a:cubicBezTo>
                <a:cubicBezTo>
                  <a:pt x="395449" y="35442"/>
                  <a:pt x="384964" y="45664"/>
                  <a:pt x="372031" y="45664"/>
                </a:cubicBezTo>
                <a:close/>
                <a:moveTo>
                  <a:pt x="459183" y="45664"/>
                </a:moveTo>
                <a:cubicBezTo>
                  <a:pt x="446250" y="45664"/>
                  <a:pt x="435765" y="35442"/>
                  <a:pt x="435765" y="22832"/>
                </a:cubicBezTo>
                <a:cubicBezTo>
                  <a:pt x="435765" y="10222"/>
                  <a:pt x="446250" y="0"/>
                  <a:pt x="459183" y="0"/>
                </a:cubicBezTo>
                <a:cubicBezTo>
                  <a:pt x="472116" y="0"/>
                  <a:pt x="482601" y="10222"/>
                  <a:pt x="482601" y="22832"/>
                </a:cubicBezTo>
                <a:cubicBezTo>
                  <a:pt x="482601" y="35442"/>
                  <a:pt x="472116" y="45664"/>
                  <a:pt x="459183" y="45664"/>
                </a:cubicBezTo>
                <a:close/>
                <a:moveTo>
                  <a:pt x="23425" y="136492"/>
                </a:moveTo>
                <a:cubicBezTo>
                  <a:pt x="10492" y="136492"/>
                  <a:pt x="7" y="126270"/>
                  <a:pt x="7" y="113660"/>
                </a:cubicBezTo>
                <a:cubicBezTo>
                  <a:pt x="7" y="101050"/>
                  <a:pt x="10492" y="90828"/>
                  <a:pt x="23425" y="90828"/>
                </a:cubicBezTo>
                <a:cubicBezTo>
                  <a:pt x="36358" y="90828"/>
                  <a:pt x="46843" y="101050"/>
                  <a:pt x="46843" y="113660"/>
                </a:cubicBezTo>
                <a:cubicBezTo>
                  <a:pt x="46843" y="126270"/>
                  <a:pt x="36358" y="136492"/>
                  <a:pt x="23425" y="136492"/>
                </a:cubicBezTo>
                <a:close/>
                <a:moveTo>
                  <a:pt x="110576" y="136492"/>
                </a:moveTo>
                <a:cubicBezTo>
                  <a:pt x="97643" y="136492"/>
                  <a:pt x="87158" y="126270"/>
                  <a:pt x="87158" y="113660"/>
                </a:cubicBezTo>
                <a:cubicBezTo>
                  <a:pt x="87158" y="101050"/>
                  <a:pt x="97643" y="90828"/>
                  <a:pt x="110576" y="90828"/>
                </a:cubicBezTo>
                <a:cubicBezTo>
                  <a:pt x="123509" y="90828"/>
                  <a:pt x="133994" y="101050"/>
                  <a:pt x="133994" y="113660"/>
                </a:cubicBezTo>
                <a:cubicBezTo>
                  <a:pt x="133994" y="126270"/>
                  <a:pt x="123509" y="136492"/>
                  <a:pt x="110576" y="136492"/>
                </a:cubicBezTo>
                <a:close/>
                <a:moveTo>
                  <a:pt x="197728" y="136492"/>
                </a:moveTo>
                <a:cubicBezTo>
                  <a:pt x="184795" y="136492"/>
                  <a:pt x="174310" y="126270"/>
                  <a:pt x="174310" y="113660"/>
                </a:cubicBezTo>
                <a:cubicBezTo>
                  <a:pt x="174310" y="101050"/>
                  <a:pt x="184795" y="90828"/>
                  <a:pt x="197728" y="90828"/>
                </a:cubicBezTo>
                <a:cubicBezTo>
                  <a:pt x="210661" y="90828"/>
                  <a:pt x="221146" y="101050"/>
                  <a:pt x="221146" y="113660"/>
                </a:cubicBezTo>
                <a:cubicBezTo>
                  <a:pt x="221146" y="126270"/>
                  <a:pt x="210661" y="136492"/>
                  <a:pt x="197728" y="136492"/>
                </a:cubicBezTo>
                <a:close/>
                <a:moveTo>
                  <a:pt x="284881" y="136492"/>
                </a:moveTo>
                <a:cubicBezTo>
                  <a:pt x="271948" y="136492"/>
                  <a:pt x="261463" y="126270"/>
                  <a:pt x="261463" y="113660"/>
                </a:cubicBezTo>
                <a:cubicBezTo>
                  <a:pt x="261463" y="101050"/>
                  <a:pt x="271948" y="90828"/>
                  <a:pt x="284881" y="90828"/>
                </a:cubicBezTo>
                <a:cubicBezTo>
                  <a:pt x="297814" y="90828"/>
                  <a:pt x="308299" y="101050"/>
                  <a:pt x="308299" y="113660"/>
                </a:cubicBezTo>
                <a:cubicBezTo>
                  <a:pt x="308299" y="126270"/>
                  <a:pt x="297814" y="136492"/>
                  <a:pt x="284881" y="136492"/>
                </a:cubicBezTo>
                <a:close/>
                <a:moveTo>
                  <a:pt x="372031" y="136492"/>
                </a:moveTo>
                <a:cubicBezTo>
                  <a:pt x="359098" y="136492"/>
                  <a:pt x="348613" y="126270"/>
                  <a:pt x="348613" y="113660"/>
                </a:cubicBezTo>
                <a:cubicBezTo>
                  <a:pt x="348613" y="101050"/>
                  <a:pt x="359098" y="90828"/>
                  <a:pt x="372031" y="90828"/>
                </a:cubicBezTo>
                <a:cubicBezTo>
                  <a:pt x="384964" y="90828"/>
                  <a:pt x="395449" y="101050"/>
                  <a:pt x="395449" y="113660"/>
                </a:cubicBezTo>
                <a:cubicBezTo>
                  <a:pt x="395449" y="126270"/>
                  <a:pt x="384964" y="136492"/>
                  <a:pt x="372031" y="136492"/>
                </a:cubicBezTo>
                <a:close/>
                <a:moveTo>
                  <a:pt x="459183" y="136492"/>
                </a:moveTo>
                <a:cubicBezTo>
                  <a:pt x="446250" y="136492"/>
                  <a:pt x="435765" y="126270"/>
                  <a:pt x="435765" y="113660"/>
                </a:cubicBezTo>
                <a:cubicBezTo>
                  <a:pt x="435765" y="101050"/>
                  <a:pt x="446250" y="90828"/>
                  <a:pt x="459183" y="90828"/>
                </a:cubicBezTo>
                <a:cubicBezTo>
                  <a:pt x="472116" y="90828"/>
                  <a:pt x="482601" y="101050"/>
                  <a:pt x="482601" y="113660"/>
                </a:cubicBezTo>
                <a:cubicBezTo>
                  <a:pt x="482601" y="126270"/>
                  <a:pt x="472116" y="136492"/>
                  <a:pt x="459183" y="136492"/>
                </a:cubicBezTo>
                <a:close/>
                <a:moveTo>
                  <a:pt x="459183" y="227319"/>
                </a:moveTo>
                <a:cubicBezTo>
                  <a:pt x="446250" y="227319"/>
                  <a:pt x="435765" y="217097"/>
                  <a:pt x="435765" y="204487"/>
                </a:cubicBezTo>
                <a:cubicBezTo>
                  <a:pt x="435765" y="191877"/>
                  <a:pt x="446250" y="181655"/>
                  <a:pt x="459183" y="181655"/>
                </a:cubicBezTo>
                <a:cubicBezTo>
                  <a:pt x="472116" y="181655"/>
                  <a:pt x="482601" y="191877"/>
                  <a:pt x="482601" y="204487"/>
                </a:cubicBezTo>
                <a:cubicBezTo>
                  <a:pt x="482601" y="217097"/>
                  <a:pt x="472116" y="227319"/>
                  <a:pt x="459183" y="227319"/>
                </a:cubicBezTo>
                <a:close/>
                <a:moveTo>
                  <a:pt x="23425" y="227320"/>
                </a:moveTo>
                <a:cubicBezTo>
                  <a:pt x="10492" y="227320"/>
                  <a:pt x="7" y="217098"/>
                  <a:pt x="7" y="204488"/>
                </a:cubicBezTo>
                <a:cubicBezTo>
                  <a:pt x="7" y="191878"/>
                  <a:pt x="10492" y="181656"/>
                  <a:pt x="23425" y="181656"/>
                </a:cubicBezTo>
                <a:cubicBezTo>
                  <a:pt x="36358" y="181656"/>
                  <a:pt x="46843" y="191878"/>
                  <a:pt x="46843" y="204488"/>
                </a:cubicBezTo>
                <a:cubicBezTo>
                  <a:pt x="46843" y="217098"/>
                  <a:pt x="36358" y="227320"/>
                  <a:pt x="23425" y="227320"/>
                </a:cubicBezTo>
                <a:close/>
                <a:moveTo>
                  <a:pt x="110576" y="227320"/>
                </a:moveTo>
                <a:cubicBezTo>
                  <a:pt x="97643" y="227320"/>
                  <a:pt x="87158" y="217098"/>
                  <a:pt x="87158" y="204488"/>
                </a:cubicBezTo>
                <a:cubicBezTo>
                  <a:pt x="87158" y="191878"/>
                  <a:pt x="97643" y="181656"/>
                  <a:pt x="110576" y="181656"/>
                </a:cubicBezTo>
                <a:cubicBezTo>
                  <a:pt x="123509" y="181656"/>
                  <a:pt x="133994" y="191878"/>
                  <a:pt x="133994" y="204488"/>
                </a:cubicBezTo>
                <a:cubicBezTo>
                  <a:pt x="133994" y="217098"/>
                  <a:pt x="123509" y="227320"/>
                  <a:pt x="110576" y="227320"/>
                </a:cubicBezTo>
                <a:close/>
                <a:moveTo>
                  <a:pt x="197728" y="227320"/>
                </a:moveTo>
                <a:cubicBezTo>
                  <a:pt x="184795" y="227320"/>
                  <a:pt x="174310" y="217098"/>
                  <a:pt x="174310" y="204488"/>
                </a:cubicBezTo>
                <a:cubicBezTo>
                  <a:pt x="174310" y="191878"/>
                  <a:pt x="184795" y="181656"/>
                  <a:pt x="197728" y="181656"/>
                </a:cubicBezTo>
                <a:cubicBezTo>
                  <a:pt x="210661" y="181656"/>
                  <a:pt x="221146" y="191878"/>
                  <a:pt x="221146" y="204488"/>
                </a:cubicBezTo>
                <a:cubicBezTo>
                  <a:pt x="221146" y="217098"/>
                  <a:pt x="210661" y="227320"/>
                  <a:pt x="197728" y="227320"/>
                </a:cubicBezTo>
                <a:close/>
                <a:moveTo>
                  <a:pt x="284881" y="227320"/>
                </a:moveTo>
                <a:cubicBezTo>
                  <a:pt x="271948" y="227320"/>
                  <a:pt x="261463" y="217098"/>
                  <a:pt x="261463" y="204488"/>
                </a:cubicBezTo>
                <a:cubicBezTo>
                  <a:pt x="261463" y="191878"/>
                  <a:pt x="271948" y="181656"/>
                  <a:pt x="284881" y="181656"/>
                </a:cubicBezTo>
                <a:cubicBezTo>
                  <a:pt x="297814" y="181656"/>
                  <a:pt x="308299" y="191878"/>
                  <a:pt x="308299" y="204488"/>
                </a:cubicBezTo>
                <a:cubicBezTo>
                  <a:pt x="308299" y="217098"/>
                  <a:pt x="297814" y="227320"/>
                  <a:pt x="284881" y="227320"/>
                </a:cubicBezTo>
                <a:close/>
                <a:moveTo>
                  <a:pt x="372031" y="227320"/>
                </a:moveTo>
                <a:cubicBezTo>
                  <a:pt x="359098" y="227320"/>
                  <a:pt x="348613" y="217098"/>
                  <a:pt x="348613" y="204488"/>
                </a:cubicBezTo>
                <a:cubicBezTo>
                  <a:pt x="348613" y="191878"/>
                  <a:pt x="359098" y="181656"/>
                  <a:pt x="372031" y="181656"/>
                </a:cubicBezTo>
                <a:cubicBezTo>
                  <a:pt x="384964" y="181656"/>
                  <a:pt x="395449" y="191878"/>
                  <a:pt x="395449" y="204488"/>
                </a:cubicBezTo>
                <a:cubicBezTo>
                  <a:pt x="395449" y="217098"/>
                  <a:pt x="384964" y="227320"/>
                  <a:pt x="372031" y="227320"/>
                </a:cubicBezTo>
                <a:close/>
                <a:moveTo>
                  <a:pt x="23425" y="318147"/>
                </a:moveTo>
                <a:cubicBezTo>
                  <a:pt x="10492" y="318147"/>
                  <a:pt x="7" y="307925"/>
                  <a:pt x="7" y="295315"/>
                </a:cubicBezTo>
                <a:cubicBezTo>
                  <a:pt x="7" y="282705"/>
                  <a:pt x="10492" y="272483"/>
                  <a:pt x="23425" y="272483"/>
                </a:cubicBezTo>
                <a:cubicBezTo>
                  <a:pt x="36358" y="272483"/>
                  <a:pt x="46843" y="282705"/>
                  <a:pt x="46843" y="295315"/>
                </a:cubicBezTo>
                <a:cubicBezTo>
                  <a:pt x="46843" y="307925"/>
                  <a:pt x="36358" y="318147"/>
                  <a:pt x="23425" y="318147"/>
                </a:cubicBezTo>
                <a:close/>
                <a:moveTo>
                  <a:pt x="110576" y="318147"/>
                </a:moveTo>
                <a:cubicBezTo>
                  <a:pt x="97643" y="318147"/>
                  <a:pt x="87158" y="307925"/>
                  <a:pt x="87158" y="295315"/>
                </a:cubicBezTo>
                <a:cubicBezTo>
                  <a:pt x="87158" y="282705"/>
                  <a:pt x="97643" y="272483"/>
                  <a:pt x="110576" y="272483"/>
                </a:cubicBezTo>
                <a:cubicBezTo>
                  <a:pt x="123509" y="272483"/>
                  <a:pt x="133994" y="282705"/>
                  <a:pt x="133994" y="295315"/>
                </a:cubicBezTo>
                <a:cubicBezTo>
                  <a:pt x="133994" y="307925"/>
                  <a:pt x="123509" y="318147"/>
                  <a:pt x="110576" y="318147"/>
                </a:cubicBezTo>
                <a:close/>
                <a:moveTo>
                  <a:pt x="197728" y="318147"/>
                </a:moveTo>
                <a:cubicBezTo>
                  <a:pt x="184795" y="318147"/>
                  <a:pt x="174310" y="307925"/>
                  <a:pt x="174310" y="295315"/>
                </a:cubicBezTo>
                <a:cubicBezTo>
                  <a:pt x="174310" y="282705"/>
                  <a:pt x="184795" y="272483"/>
                  <a:pt x="197728" y="272483"/>
                </a:cubicBezTo>
                <a:cubicBezTo>
                  <a:pt x="210661" y="272483"/>
                  <a:pt x="221146" y="282705"/>
                  <a:pt x="221146" y="295315"/>
                </a:cubicBezTo>
                <a:cubicBezTo>
                  <a:pt x="221146" y="307925"/>
                  <a:pt x="210661" y="318147"/>
                  <a:pt x="197728" y="318147"/>
                </a:cubicBezTo>
                <a:close/>
                <a:moveTo>
                  <a:pt x="284881" y="318147"/>
                </a:moveTo>
                <a:cubicBezTo>
                  <a:pt x="271948" y="318147"/>
                  <a:pt x="261463" y="307925"/>
                  <a:pt x="261463" y="295315"/>
                </a:cubicBezTo>
                <a:cubicBezTo>
                  <a:pt x="261463" y="282705"/>
                  <a:pt x="271948" y="272483"/>
                  <a:pt x="284881" y="272483"/>
                </a:cubicBezTo>
                <a:cubicBezTo>
                  <a:pt x="297814" y="272483"/>
                  <a:pt x="308299" y="282705"/>
                  <a:pt x="308299" y="295315"/>
                </a:cubicBezTo>
                <a:cubicBezTo>
                  <a:pt x="308299" y="307925"/>
                  <a:pt x="297814" y="318147"/>
                  <a:pt x="284881" y="318147"/>
                </a:cubicBezTo>
                <a:close/>
                <a:moveTo>
                  <a:pt x="372031" y="318147"/>
                </a:moveTo>
                <a:cubicBezTo>
                  <a:pt x="359098" y="318147"/>
                  <a:pt x="348613" y="307925"/>
                  <a:pt x="348613" y="295315"/>
                </a:cubicBezTo>
                <a:cubicBezTo>
                  <a:pt x="348613" y="282705"/>
                  <a:pt x="359098" y="272483"/>
                  <a:pt x="372031" y="272483"/>
                </a:cubicBezTo>
                <a:cubicBezTo>
                  <a:pt x="384964" y="272483"/>
                  <a:pt x="395449" y="282705"/>
                  <a:pt x="395449" y="295315"/>
                </a:cubicBezTo>
                <a:cubicBezTo>
                  <a:pt x="395449" y="307925"/>
                  <a:pt x="384964" y="318147"/>
                  <a:pt x="372031" y="318147"/>
                </a:cubicBezTo>
                <a:close/>
                <a:moveTo>
                  <a:pt x="459183" y="318147"/>
                </a:moveTo>
                <a:cubicBezTo>
                  <a:pt x="446250" y="318147"/>
                  <a:pt x="435765" y="307925"/>
                  <a:pt x="435765" y="295315"/>
                </a:cubicBezTo>
                <a:cubicBezTo>
                  <a:pt x="435765" y="282705"/>
                  <a:pt x="446250" y="272483"/>
                  <a:pt x="459183" y="272483"/>
                </a:cubicBezTo>
                <a:cubicBezTo>
                  <a:pt x="472116" y="272483"/>
                  <a:pt x="482601" y="282705"/>
                  <a:pt x="482601" y="295315"/>
                </a:cubicBezTo>
                <a:cubicBezTo>
                  <a:pt x="482601" y="307925"/>
                  <a:pt x="472116" y="318147"/>
                  <a:pt x="459183" y="318147"/>
                </a:cubicBezTo>
                <a:close/>
                <a:moveTo>
                  <a:pt x="23418" y="409034"/>
                </a:moveTo>
                <a:cubicBezTo>
                  <a:pt x="10485" y="409034"/>
                  <a:pt x="0" y="398811"/>
                  <a:pt x="0" y="386200"/>
                </a:cubicBezTo>
                <a:cubicBezTo>
                  <a:pt x="0" y="373589"/>
                  <a:pt x="10485" y="363366"/>
                  <a:pt x="23418" y="363366"/>
                </a:cubicBezTo>
                <a:cubicBezTo>
                  <a:pt x="36351" y="363366"/>
                  <a:pt x="46836" y="373589"/>
                  <a:pt x="46836" y="386200"/>
                </a:cubicBezTo>
                <a:cubicBezTo>
                  <a:pt x="46836" y="398811"/>
                  <a:pt x="36351" y="409034"/>
                  <a:pt x="23418" y="409034"/>
                </a:cubicBezTo>
                <a:close/>
                <a:moveTo>
                  <a:pt x="110562" y="409038"/>
                </a:moveTo>
                <a:cubicBezTo>
                  <a:pt x="97629" y="409038"/>
                  <a:pt x="87144" y="398815"/>
                  <a:pt x="87144" y="386204"/>
                </a:cubicBezTo>
                <a:cubicBezTo>
                  <a:pt x="87144" y="373593"/>
                  <a:pt x="97629" y="363370"/>
                  <a:pt x="110562" y="363370"/>
                </a:cubicBezTo>
                <a:cubicBezTo>
                  <a:pt x="123495" y="363370"/>
                  <a:pt x="133980" y="373593"/>
                  <a:pt x="133980" y="386204"/>
                </a:cubicBezTo>
                <a:cubicBezTo>
                  <a:pt x="133980" y="398815"/>
                  <a:pt x="123495" y="409038"/>
                  <a:pt x="110562" y="409038"/>
                </a:cubicBezTo>
                <a:close/>
                <a:moveTo>
                  <a:pt x="197723" y="409041"/>
                </a:moveTo>
                <a:cubicBezTo>
                  <a:pt x="184790" y="409041"/>
                  <a:pt x="174305" y="398818"/>
                  <a:pt x="174305" y="386207"/>
                </a:cubicBezTo>
                <a:cubicBezTo>
                  <a:pt x="174305" y="373596"/>
                  <a:pt x="184790" y="363373"/>
                  <a:pt x="197723" y="363373"/>
                </a:cubicBezTo>
                <a:cubicBezTo>
                  <a:pt x="210656" y="363373"/>
                  <a:pt x="221141" y="373596"/>
                  <a:pt x="221141" y="386207"/>
                </a:cubicBezTo>
                <a:cubicBezTo>
                  <a:pt x="221141" y="398818"/>
                  <a:pt x="210656" y="409041"/>
                  <a:pt x="197723" y="409041"/>
                </a:cubicBezTo>
                <a:close/>
                <a:moveTo>
                  <a:pt x="284861" y="409045"/>
                </a:moveTo>
                <a:cubicBezTo>
                  <a:pt x="271928" y="409045"/>
                  <a:pt x="261443" y="398822"/>
                  <a:pt x="261443" y="386211"/>
                </a:cubicBezTo>
                <a:cubicBezTo>
                  <a:pt x="261443" y="373600"/>
                  <a:pt x="271928" y="363377"/>
                  <a:pt x="284861" y="363377"/>
                </a:cubicBezTo>
                <a:cubicBezTo>
                  <a:pt x="297794" y="363377"/>
                  <a:pt x="308279" y="373600"/>
                  <a:pt x="308279" y="386211"/>
                </a:cubicBezTo>
                <a:cubicBezTo>
                  <a:pt x="308279" y="398822"/>
                  <a:pt x="297794" y="409045"/>
                  <a:pt x="284861" y="409045"/>
                </a:cubicBezTo>
                <a:close/>
                <a:moveTo>
                  <a:pt x="371983" y="409049"/>
                </a:moveTo>
                <a:cubicBezTo>
                  <a:pt x="359050" y="409049"/>
                  <a:pt x="348565" y="398826"/>
                  <a:pt x="348565" y="386215"/>
                </a:cubicBezTo>
                <a:cubicBezTo>
                  <a:pt x="348565" y="373604"/>
                  <a:pt x="359050" y="363381"/>
                  <a:pt x="371983" y="363381"/>
                </a:cubicBezTo>
                <a:cubicBezTo>
                  <a:pt x="384916" y="363381"/>
                  <a:pt x="395401" y="373604"/>
                  <a:pt x="395401" y="386215"/>
                </a:cubicBezTo>
                <a:cubicBezTo>
                  <a:pt x="395401" y="398826"/>
                  <a:pt x="384916" y="409049"/>
                  <a:pt x="371983" y="409049"/>
                </a:cubicBezTo>
                <a:close/>
                <a:moveTo>
                  <a:pt x="459074" y="409053"/>
                </a:moveTo>
                <a:cubicBezTo>
                  <a:pt x="446141" y="409053"/>
                  <a:pt x="435656" y="398830"/>
                  <a:pt x="435656" y="386219"/>
                </a:cubicBezTo>
                <a:cubicBezTo>
                  <a:pt x="435656" y="373608"/>
                  <a:pt x="446141" y="363385"/>
                  <a:pt x="459074" y="363385"/>
                </a:cubicBezTo>
                <a:cubicBezTo>
                  <a:pt x="472007" y="363385"/>
                  <a:pt x="482492" y="373608"/>
                  <a:pt x="482492" y="386219"/>
                </a:cubicBezTo>
                <a:cubicBezTo>
                  <a:pt x="482492" y="398830"/>
                  <a:pt x="472007" y="409053"/>
                  <a:pt x="459074" y="409053"/>
                </a:cubicBezTo>
                <a:close/>
              </a:path>
            </a:pathLst>
          </a:custGeom>
          <a:noFill/>
          <a:ln w="9525" cap="sq">
            <a:solidFill>
              <a:schemeClr val="accent1">
                <a:lumMod val="20000"/>
                <a:lumOff val="80000"/>
              </a:schemeClr>
            </a:solidFill>
            <a:round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1" name="标题 1"/>
          <p:cNvSpPr txBox="1"/>
          <p:nvPr/>
        </p:nvSpPr>
        <p:spPr>
          <a:xfrm rot="10800000" flipH="1">
            <a:off x="843422" y="5127335"/>
            <a:ext cx="782305" cy="663082"/>
          </a:xfrm>
          <a:custGeom>
            <a:avLst/>
            <a:gdLst>
              <a:gd name="connsiteX0" fmla="*/ 23425 w 482601"/>
              <a:gd name="connsiteY0" fmla="*/ 45664 h 409053"/>
              <a:gd name="connsiteX1" fmla="*/ 7 w 482601"/>
              <a:gd name="connsiteY1" fmla="*/ 22832 h 409053"/>
              <a:gd name="connsiteX2" fmla="*/ 23425 w 482601"/>
              <a:gd name="connsiteY2" fmla="*/ 0 h 409053"/>
              <a:gd name="connsiteX3" fmla="*/ 46843 w 482601"/>
              <a:gd name="connsiteY3" fmla="*/ 22832 h 409053"/>
              <a:gd name="connsiteX4" fmla="*/ 23425 w 482601"/>
              <a:gd name="connsiteY4" fmla="*/ 45664 h 409053"/>
              <a:gd name="connsiteX5" fmla="*/ 110576 w 482601"/>
              <a:gd name="connsiteY5" fmla="*/ 45664 h 409053"/>
              <a:gd name="connsiteX6" fmla="*/ 87158 w 482601"/>
              <a:gd name="connsiteY6" fmla="*/ 22832 h 409053"/>
              <a:gd name="connsiteX7" fmla="*/ 110576 w 482601"/>
              <a:gd name="connsiteY7" fmla="*/ 0 h 409053"/>
              <a:gd name="connsiteX8" fmla="*/ 133994 w 482601"/>
              <a:gd name="connsiteY8" fmla="*/ 22832 h 409053"/>
              <a:gd name="connsiteX9" fmla="*/ 110576 w 482601"/>
              <a:gd name="connsiteY9" fmla="*/ 45664 h 409053"/>
              <a:gd name="connsiteX10" fmla="*/ 197728 w 482601"/>
              <a:gd name="connsiteY10" fmla="*/ 45664 h 409053"/>
              <a:gd name="connsiteX11" fmla="*/ 174310 w 482601"/>
              <a:gd name="connsiteY11" fmla="*/ 22832 h 409053"/>
              <a:gd name="connsiteX12" fmla="*/ 197728 w 482601"/>
              <a:gd name="connsiteY12" fmla="*/ 0 h 409053"/>
              <a:gd name="connsiteX13" fmla="*/ 221146 w 482601"/>
              <a:gd name="connsiteY13" fmla="*/ 22832 h 409053"/>
              <a:gd name="connsiteX14" fmla="*/ 197728 w 482601"/>
              <a:gd name="connsiteY14" fmla="*/ 45664 h 409053"/>
              <a:gd name="connsiteX15" fmla="*/ 284881 w 482601"/>
              <a:gd name="connsiteY15" fmla="*/ 45664 h 409053"/>
              <a:gd name="connsiteX16" fmla="*/ 261463 w 482601"/>
              <a:gd name="connsiteY16" fmla="*/ 22832 h 409053"/>
              <a:gd name="connsiteX17" fmla="*/ 284881 w 482601"/>
              <a:gd name="connsiteY17" fmla="*/ 0 h 409053"/>
              <a:gd name="connsiteX18" fmla="*/ 308299 w 482601"/>
              <a:gd name="connsiteY18" fmla="*/ 22832 h 409053"/>
              <a:gd name="connsiteX19" fmla="*/ 284881 w 482601"/>
              <a:gd name="connsiteY19" fmla="*/ 45664 h 409053"/>
              <a:gd name="connsiteX20" fmla="*/ 372031 w 482601"/>
              <a:gd name="connsiteY20" fmla="*/ 45664 h 409053"/>
              <a:gd name="connsiteX21" fmla="*/ 348613 w 482601"/>
              <a:gd name="connsiteY21" fmla="*/ 22832 h 409053"/>
              <a:gd name="connsiteX22" fmla="*/ 372031 w 482601"/>
              <a:gd name="connsiteY22" fmla="*/ 0 h 409053"/>
              <a:gd name="connsiteX23" fmla="*/ 395449 w 482601"/>
              <a:gd name="connsiteY23" fmla="*/ 22832 h 409053"/>
              <a:gd name="connsiteX24" fmla="*/ 372031 w 482601"/>
              <a:gd name="connsiteY24" fmla="*/ 45664 h 409053"/>
              <a:gd name="connsiteX25" fmla="*/ 459183 w 482601"/>
              <a:gd name="connsiteY25" fmla="*/ 45664 h 409053"/>
              <a:gd name="connsiteX26" fmla="*/ 435765 w 482601"/>
              <a:gd name="connsiteY26" fmla="*/ 22832 h 409053"/>
              <a:gd name="connsiteX27" fmla="*/ 459183 w 482601"/>
              <a:gd name="connsiteY27" fmla="*/ 0 h 409053"/>
              <a:gd name="connsiteX28" fmla="*/ 482601 w 482601"/>
              <a:gd name="connsiteY28" fmla="*/ 22832 h 409053"/>
              <a:gd name="connsiteX29" fmla="*/ 459183 w 482601"/>
              <a:gd name="connsiteY29" fmla="*/ 45664 h 409053"/>
              <a:gd name="connsiteX30" fmla="*/ 23425 w 482601"/>
              <a:gd name="connsiteY30" fmla="*/ 136492 h 409053"/>
              <a:gd name="connsiteX31" fmla="*/ 7 w 482601"/>
              <a:gd name="connsiteY31" fmla="*/ 113660 h 409053"/>
              <a:gd name="connsiteX32" fmla="*/ 23425 w 482601"/>
              <a:gd name="connsiteY32" fmla="*/ 90828 h 409053"/>
              <a:gd name="connsiteX33" fmla="*/ 46843 w 482601"/>
              <a:gd name="connsiteY33" fmla="*/ 113660 h 409053"/>
              <a:gd name="connsiteX34" fmla="*/ 23425 w 482601"/>
              <a:gd name="connsiteY34" fmla="*/ 136492 h 409053"/>
              <a:gd name="connsiteX35" fmla="*/ 110576 w 482601"/>
              <a:gd name="connsiteY35" fmla="*/ 136492 h 409053"/>
              <a:gd name="connsiteX36" fmla="*/ 87158 w 482601"/>
              <a:gd name="connsiteY36" fmla="*/ 113660 h 409053"/>
              <a:gd name="connsiteX37" fmla="*/ 110576 w 482601"/>
              <a:gd name="connsiteY37" fmla="*/ 90828 h 409053"/>
              <a:gd name="connsiteX38" fmla="*/ 133994 w 482601"/>
              <a:gd name="connsiteY38" fmla="*/ 113660 h 409053"/>
              <a:gd name="connsiteX39" fmla="*/ 110576 w 482601"/>
              <a:gd name="connsiteY39" fmla="*/ 136492 h 409053"/>
              <a:gd name="connsiteX40" fmla="*/ 197728 w 482601"/>
              <a:gd name="connsiteY40" fmla="*/ 136492 h 409053"/>
              <a:gd name="connsiteX41" fmla="*/ 174310 w 482601"/>
              <a:gd name="connsiteY41" fmla="*/ 113660 h 409053"/>
              <a:gd name="connsiteX42" fmla="*/ 197728 w 482601"/>
              <a:gd name="connsiteY42" fmla="*/ 90828 h 409053"/>
              <a:gd name="connsiteX43" fmla="*/ 221146 w 482601"/>
              <a:gd name="connsiteY43" fmla="*/ 113660 h 409053"/>
              <a:gd name="connsiteX44" fmla="*/ 197728 w 482601"/>
              <a:gd name="connsiteY44" fmla="*/ 136492 h 409053"/>
              <a:gd name="connsiteX45" fmla="*/ 284881 w 482601"/>
              <a:gd name="connsiteY45" fmla="*/ 136492 h 409053"/>
              <a:gd name="connsiteX46" fmla="*/ 261463 w 482601"/>
              <a:gd name="connsiteY46" fmla="*/ 113660 h 409053"/>
              <a:gd name="connsiteX47" fmla="*/ 284881 w 482601"/>
              <a:gd name="connsiteY47" fmla="*/ 90828 h 409053"/>
              <a:gd name="connsiteX48" fmla="*/ 308299 w 482601"/>
              <a:gd name="connsiteY48" fmla="*/ 113660 h 409053"/>
              <a:gd name="connsiteX49" fmla="*/ 284881 w 482601"/>
              <a:gd name="connsiteY49" fmla="*/ 136492 h 409053"/>
              <a:gd name="connsiteX50" fmla="*/ 372031 w 482601"/>
              <a:gd name="connsiteY50" fmla="*/ 136492 h 409053"/>
              <a:gd name="connsiteX51" fmla="*/ 348613 w 482601"/>
              <a:gd name="connsiteY51" fmla="*/ 113660 h 409053"/>
              <a:gd name="connsiteX52" fmla="*/ 372031 w 482601"/>
              <a:gd name="connsiteY52" fmla="*/ 90828 h 409053"/>
              <a:gd name="connsiteX53" fmla="*/ 395449 w 482601"/>
              <a:gd name="connsiteY53" fmla="*/ 113660 h 409053"/>
              <a:gd name="connsiteX54" fmla="*/ 372031 w 482601"/>
              <a:gd name="connsiteY54" fmla="*/ 136492 h 409053"/>
              <a:gd name="connsiteX55" fmla="*/ 459183 w 482601"/>
              <a:gd name="connsiteY55" fmla="*/ 136492 h 409053"/>
              <a:gd name="connsiteX56" fmla="*/ 435765 w 482601"/>
              <a:gd name="connsiteY56" fmla="*/ 113660 h 409053"/>
              <a:gd name="connsiteX57" fmla="*/ 459183 w 482601"/>
              <a:gd name="connsiteY57" fmla="*/ 90828 h 409053"/>
              <a:gd name="connsiteX58" fmla="*/ 482601 w 482601"/>
              <a:gd name="connsiteY58" fmla="*/ 113660 h 409053"/>
              <a:gd name="connsiteX59" fmla="*/ 459183 w 482601"/>
              <a:gd name="connsiteY59" fmla="*/ 136492 h 409053"/>
              <a:gd name="connsiteX60" fmla="*/ 459183 w 482601"/>
              <a:gd name="connsiteY60" fmla="*/ 227319 h 409053"/>
              <a:gd name="connsiteX61" fmla="*/ 435765 w 482601"/>
              <a:gd name="connsiteY61" fmla="*/ 204487 h 409053"/>
              <a:gd name="connsiteX62" fmla="*/ 459183 w 482601"/>
              <a:gd name="connsiteY62" fmla="*/ 181655 h 409053"/>
              <a:gd name="connsiteX63" fmla="*/ 482601 w 482601"/>
              <a:gd name="connsiteY63" fmla="*/ 204487 h 409053"/>
              <a:gd name="connsiteX64" fmla="*/ 459183 w 482601"/>
              <a:gd name="connsiteY64" fmla="*/ 227319 h 409053"/>
              <a:gd name="connsiteX65" fmla="*/ 23425 w 482601"/>
              <a:gd name="connsiteY65" fmla="*/ 227320 h 409053"/>
              <a:gd name="connsiteX66" fmla="*/ 7 w 482601"/>
              <a:gd name="connsiteY66" fmla="*/ 204488 h 409053"/>
              <a:gd name="connsiteX67" fmla="*/ 23425 w 482601"/>
              <a:gd name="connsiteY67" fmla="*/ 181656 h 409053"/>
              <a:gd name="connsiteX68" fmla="*/ 46843 w 482601"/>
              <a:gd name="connsiteY68" fmla="*/ 204488 h 409053"/>
              <a:gd name="connsiteX69" fmla="*/ 23425 w 482601"/>
              <a:gd name="connsiteY69" fmla="*/ 227320 h 409053"/>
              <a:gd name="connsiteX70" fmla="*/ 110576 w 482601"/>
              <a:gd name="connsiteY70" fmla="*/ 227320 h 409053"/>
              <a:gd name="connsiteX71" fmla="*/ 87158 w 482601"/>
              <a:gd name="connsiteY71" fmla="*/ 204488 h 409053"/>
              <a:gd name="connsiteX72" fmla="*/ 110576 w 482601"/>
              <a:gd name="connsiteY72" fmla="*/ 181656 h 409053"/>
              <a:gd name="connsiteX73" fmla="*/ 133994 w 482601"/>
              <a:gd name="connsiteY73" fmla="*/ 204488 h 409053"/>
              <a:gd name="connsiteX74" fmla="*/ 110576 w 482601"/>
              <a:gd name="connsiteY74" fmla="*/ 227320 h 409053"/>
              <a:gd name="connsiteX75" fmla="*/ 197728 w 482601"/>
              <a:gd name="connsiteY75" fmla="*/ 227320 h 409053"/>
              <a:gd name="connsiteX76" fmla="*/ 174310 w 482601"/>
              <a:gd name="connsiteY76" fmla="*/ 204488 h 409053"/>
              <a:gd name="connsiteX77" fmla="*/ 197728 w 482601"/>
              <a:gd name="connsiteY77" fmla="*/ 181656 h 409053"/>
              <a:gd name="connsiteX78" fmla="*/ 221146 w 482601"/>
              <a:gd name="connsiteY78" fmla="*/ 204488 h 409053"/>
              <a:gd name="connsiteX79" fmla="*/ 197728 w 482601"/>
              <a:gd name="connsiteY79" fmla="*/ 227320 h 409053"/>
              <a:gd name="connsiteX80" fmla="*/ 284881 w 482601"/>
              <a:gd name="connsiteY80" fmla="*/ 227320 h 409053"/>
              <a:gd name="connsiteX81" fmla="*/ 261463 w 482601"/>
              <a:gd name="connsiteY81" fmla="*/ 204488 h 409053"/>
              <a:gd name="connsiteX82" fmla="*/ 284881 w 482601"/>
              <a:gd name="connsiteY82" fmla="*/ 181656 h 409053"/>
              <a:gd name="connsiteX83" fmla="*/ 308299 w 482601"/>
              <a:gd name="connsiteY83" fmla="*/ 204488 h 409053"/>
              <a:gd name="connsiteX84" fmla="*/ 284881 w 482601"/>
              <a:gd name="connsiteY84" fmla="*/ 227320 h 409053"/>
              <a:gd name="connsiteX85" fmla="*/ 372031 w 482601"/>
              <a:gd name="connsiteY85" fmla="*/ 227320 h 409053"/>
              <a:gd name="connsiteX86" fmla="*/ 348613 w 482601"/>
              <a:gd name="connsiteY86" fmla="*/ 204488 h 409053"/>
              <a:gd name="connsiteX87" fmla="*/ 372031 w 482601"/>
              <a:gd name="connsiteY87" fmla="*/ 181656 h 409053"/>
              <a:gd name="connsiteX88" fmla="*/ 395449 w 482601"/>
              <a:gd name="connsiteY88" fmla="*/ 204488 h 409053"/>
              <a:gd name="connsiteX89" fmla="*/ 372031 w 482601"/>
              <a:gd name="connsiteY89" fmla="*/ 227320 h 409053"/>
              <a:gd name="connsiteX90" fmla="*/ 23425 w 482601"/>
              <a:gd name="connsiteY90" fmla="*/ 318147 h 409053"/>
              <a:gd name="connsiteX91" fmla="*/ 7 w 482601"/>
              <a:gd name="connsiteY91" fmla="*/ 295315 h 409053"/>
              <a:gd name="connsiteX92" fmla="*/ 23425 w 482601"/>
              <a:gd name="connsiteY92" fmla="*/ 272483 h 409053"/>
              <a:gd name="connsiteX93" fmla="*/ 46843 w 482601"/>
              <a:gd name="connsiteY93" fmla="*/ 295315 h 409053"/>
              <a:gd name="connsiteX94" fmla="*/ 23425 w 482601"/>
              <a:gd name="connsiteY94" fmla="*/ 318147 h 409053"/>
              <a:gd name="connsiteX95" fmla="*/ 110576 w 482601"/>
              <a:gd name="connsiteY95" fmla="*/ 318147 h 409053"/>
              <a:gd name="connsiteX96" fmla="*/ 87158 w 482601"/>
              <a:gd name="connsiteY96" fmla="*/ 295315 h 409053"/>
              <a:gd name="connsiteX97" fmla="*/ 110576 w 482601"/>
              <a:gd name="connsiteY97" fmla="*/ 272483 h 409053"/>
              <a:gd name="connsiteX98" fmla="*/ 133994 w 482601"/>
              <a:gd name="connsiteY98" fmla="*/ 295315 h 409053"/>
              <a:gd name="connsiteX99" fmla="*/ 110576 w 482601"/>
              <a:gd name="connsiteY99" fmla="*/ 318147 h 409053"/>
              <a:gd name="connsiteX100" fmla="*/ 197728 w 482601"/>
              <a:gd name="connsiteY100" fmla="*/ 318147 h 409053"/>
              <a:gd name="connsiteX101" fmla="*/ 174310 w 482601"/>
              <a:gd name="connsiteY101" fmla="*/ 295315 h 409053"/>
              <a:gd name="connsiteX102" fmla="*/ 197728 w 482601"/>
              <a:gd name="connsiteY102" fmla="*/ 272483 h 409053"/>
              <a:gd name="connsiteX103" fmla="*/ 221146 w 482601"/>
              <a:gd name="connsiteY103" fmla="*/ 295315 h 409053"/>
              <a:gd name="connsiteX104" fmla="*/ 197728 w 482601"/>
              <a:gd name="connsiteY104" fmla="*/ 318147 h 409053"/>
              <a:gd name="connsiteX105" fmla="*/ 284881 w 482601"/>
              <a:gd name="connsiteY105" fmla="*/ 318147 h 409053"/>
              <a:gd name="connsiteX106" fmla="*/ 261463 w 482601"/>
              <a:gd name="connsiteY106" fmla="*/ 295315 h 409053"/>
              <a:gd name="connsiteX107" fmla="*/ 284881 w 482601"/>
              <a:gd name="connsiteY107" fmla="*/ 272483 h 409053"/>
              <a:gd name="connsiteX108" fmla="*/ 308299 w 482601"/>
              <a:gd name="connsiteY108" fmla="*/ 295315 h 409053"/>
              <a:gd name="connsiteX109" fmla="*/ 284881 w 482601"/>
              <a:gd name="connsiteY109" fmla="*/ 318147 h 409053"/>
              <a:gd name="connsiteX110" fmla="*/ 372031 w 482601"/>
              <a:gd name="connsiteY110" fmla="*/ 318147 h 409053"/>
              <a:gd name="connsiteX111" fmla="*/ 348613 w 482601"/>
              <a:gd name="connsiteY111" fmla="*/ 295315 h 409053"/>
              <a:gd name="connsiteX112" fmla="*/ 372031 w 482601"/>
              <a:gd name="connsiteY112" fmla="*/ 272483 h 409053"/>
              <a:gd name="connsiteX113" fmla="*/ 395449 w 482601"/>
              <a:gd name="connsiteY113" fmla="*/ 295315 h 409053"/>
              <a:gd name="connsiteX114" fmla="*/ 372031 w 482601"/>
              <a:gd name="connsiteY114" fmla="*/ 318147 h 409053"/>
              <a:gd name="connsiteX115" fmla="*/ 459183 w 482601"/>
              <a:gd name="connsiteY115" fmla="*/ 318147 h 409053"/>
              <a:gd name="connsiteX116" fmla="*/ 435765 w 482601"/>
              <a:gd name="connsiteY116" fmla="*/ 295315 h 409053"/>
              <a:gd name="connsiteX117" fmla="*/ 459183 w 482601"/>
              <a:gd name="connsiteY117" fmla="*/ 272483 h 409053"/>
              <a:gd name="connsiteX118" fmla="*/ 482601 w 482601"/>
              <a:gd name="connsiteY118" fmla="*/ 295315 h 409053"/>
              <a:gd name="connsiteX119" fmla="*/ 459183 w 482601"/>
              <a:gd name="connsiteY119" fmla="*/ 318147 h 409053"/>
              <a:gd name="connsiteX120" fmla="*/ 23418 w 482601"/>
              <a:gd name="connsiteY120" fmla="*/ 409034 h 409053"/>
              <a:gd name="connsiteX121" fmla="*/ 0 w 482601"/>
              <a:gd name="connsiteY121" fmla="*/ 386200 h 409053"/>
              <a:gd name="connsiteX122" fmla="*/ 23418 w 482601"/>
              <a:gd name="connsiteY122" fmla="*/ 363366 h 409053"/>
              <a:gd name="connsiteX123" fmla="*/ 46836 w 482601"/>
              <a:gd name="connsiteY123" fmla="*/ 386200 h 409053"/>
              <a:gd name="connsiteX124" fmla="*/ 23418 w 482601"/>
              <a:gd name="connsiteY124" fmla="*/ 409034 h 409053"/>
              <a:gd name="connsiteX125" fmla="*/ 110562 w 482601"/>
              <a:gd name="connsiteY125" fmla="*/ 409038 h 409053"/>
              <a:gd name="connsiteX126" fmla="*/ 87144 w 482601"/>
              <a:gd name="connsiteY126" fmla="*/ 386204 h 409053"/>
              <a:gd name="connsiteX127" fmla="*/ 110562 w 482601"/>
              <a:gd name="connsiteY127" fmla="*/ 363370 h 409053"/>
              <a:gd name="connsiteX128" fmla="*/ 133980 w 482601"/>
              <a:gd name="connsiteY128" fmla="*/ 386204 h 409053"/>
              <a:gd name="connsiteX129" fmla="*/ 110562 w 482601"/>
              <a:gd name="connsiteY129" fmla="*/ 409038 h 409053"/>
              <a:gd name="connsiteX130" fmla="*/ 197723 w 482601"/>
              <a:gd name="connsiteY130" fmla="*/ 409041 h 409053"/>
              <a:gd name="connsiteX131" fmla="*/ 174305 w 482601"/>
              <a:gd name="connsiteY131" fmla="*/ 386207 h 409053"/>
              <a:gd name="connsiteX132" fmla="*/ 197723 w 482601"/>
              <a:gd name="connsiteY132" fmla="*/ 363373 h 409053"/>
              <a:gd name="connsiteX133" fmla="*/ 221141 w 482601"/>
              <a:gd name="connsiteY133" fmla="*/ 386207 h 409053"/>
              <a:gd name="connsiteX134" fmla="*/ 197723 w 482601"/>
              <a:gd name="connsiteY134" fmla="*/ 409041 h 409053"/>
              <a:gd name="connsiteX135" fmla="*/ 284861 w 482601"/>
              <a:gd name="connsiteY135" fmla="*/ 409045 h 409053"/>
              <a:gd name="connsiteX136" fmla="*/ 261443 w 482601"/>
              <a:gd name="connsiteY136" fmla="*/ 386211 h 409053"/>
              <a:gd name="connsiteX137" fmla="*/ 284861 w 482601"/>
              <a:gd name="connsiteY137" fmla="*/ 363377 h 409053"/>
              <a:gd name="connsiteX138" fmla="*/ 308279 w 482601"/>
              <a:gd name="connsiteY138" fmla="*/ 386211 h 409053"/>
              <a:gd name="connsiteX139" fmla="*/ 284861 w 482601"/>
              <a:gd name="connsiteY139" fmla="*/ 409045 h 409053"/>
              <a:gd name="connsiteX140" fmla="*/ 371983 w 482601"/>
              <a:gd name="connsiteY140" fmla="*/ 409049 h 409053"/>
              <a:gd name="connsiteX141" fmla="*/ 348565 w 482601"/>
              <a:gd name="connsiteY141" fmla="*/ 386215 h 409053"/>
              <a:gd name="connsiteX142" fmla="*/ 371983 w 482601"/>
              <a:gd name="connsiteY142" fmla="*/ 363381 h 409053"/>
              <a:gd name="connsiteX143" fmla="*/ 395401 w 482601"/>
              <a:gd name="connsiteY143" fmla="*/ 386215 h 409053"/>
              <a:gd name="connsiteX144" fmla="*/ 371983 w 482601"/>
              <a:gd name="connsiteY144" fmla="*/ 409049 h 409053"/>
              <a:gd name="connsiteX145" fmla="*/ 459074 w 482601"/>
              <a:gd name="connsiteY145" fmla="*/ 409053 h 409053"/>
              <a:gd name="connsiteX146" fmla="*/ 435656 w 482601"/>
              <a:gd name="connsiteY146" fmla="*/ 386219 h 409053"/>
              <a:gd name="connsiteX147" fmla="*/ 459074 w 482601"/>
              <a:gd name="connsiteY147" fmla="*/ 363385 h 409053"/>
              <a:gd name="connsiteX148" fmla="*/ 482492 w 482601"/>
              <a:gd name="connsiteY148" fmla="*/ 386219 h 409053"/>
              <a:gd name="connsiteX149" fmla="*/ 459074 w 482601"/>
              <a:gd name="connsiteY149" fmla="*/ 409053 h 409053"/>
            </a:gdLst>
            <a:ahLst/>
            <a:cxnLst/>
            <a:rect l="l" t="t" r="r" b="b"/>
            <a:pathLst>
              <a:path w="482601" h="409053">
                <a:moveTo>
                  <a:pt x="23425" y="45664"/>
                </a:moveTo>
                <a:cubicBezTo>
                  <a:pt x="10492" y="45664"/>
                  <a:pt x="7" y="35442"/>
                  <a:pt x="7" y="22832"/>
                </a:cubicBezTo>
                <a:cubicBezTo>
                  <a:pt x="7" y="10222"/>
                  <a:pt x="10492" y="0"/>
                  <a:pt x="23425" y="0"/>
                </a:cubicBezTo>
                <a:cubicBezTo>
                  <a:pt x="36358" y="0"/>
                  <a:pt x="46843" y="10222"/>
                  <a:pt x="46843" y="22832"/>
                </a:cubicBezTo>
                <a:cubicBezTo>
                  <a:pt x="46843" y="35442"/>
                  <a:pt x="36358" y="45664"/>
                  <a:pt x="23425" y="45664"/>
                </a:cubicBezTo>
                <a:close/>
                <a:moveTo>
                  <a:pt x="110576" y="45664"/>
                </a:moveTo>
                <a:cubicBezTo>
                  <a:pt x="97643" y="45664"/>
                  <a:pt x="87158" y="35442"/>
                  <a:pt x="87158" y="22832"/>
                </a:cubicBezTo>
                <a:cubicBezTo>
                  <a:pt x="87158" y="10222"/>
                  <a:pt x="97643" y="0"/>
                  <a:pt x="110576" y="0"/>
                </a:cubicBezTo>
                <a:cubicBezTo>
                  <a:pt x="123509" y="0"/>
                  <a:pt x="133994" y="10222"/>
                  <a:pt x="133994" y="22832"/>
                </a:cubicBezTo>
                <a:cubicBezTo>
                  <a:pt x="133994" y="35442"/>
                  <a:pt x="123509" y="45664"/>
                  <a:pt x="110576" y="45664"/>
                </a:cubicBezTo>
                <a:close/>
                <a:moveTo>
                  <a:pt x="197728" y="45664"/>
                </a:moveTo>
                <a:cubicBezTo>
                  <a:pt x="184795" y="45664"/>
                  <a:pt x="174310" y="35442"/>
                  <a:pt x="174310" y="22832"/>
                </a:cubicBezTo>
                <a:cubicBezTo>
                  <a:pt x="174310" y="10222"/>
                  <a:pt x="184795" y="0"/>
                  <a:pt x="197728" y="0"/>
                </a:cubicBezTo>
                <a:cubicBezTo>
                  <a:pt x="210661" y="0"/>
                  <a:pt x="221146" y="10222"/>
                  <a:pt x="221146" y="22832"/>
                </a:cubicBezTo>
                <a:cubicBezTo>
                  <a:pt x="221146" y="35442"/>
                  <a:pt x="210661" y="45664"/>
                  <a:pt x="197728" y="45664"/>
                </a:cubicBezTo>
                <a:close/>
                <a:moveTo>
                  <a:pt x="284881" y="45664"/>
                </a:moveTo>
                <a:cubicBezTo>
                  <a:pt x="271948" y="45664"/>
                  <a:pt x="261463" y="35442"/>
                  <a:pt x="261463" y="22832"/>
                </a:cubicBezTo>
                <a:cubicBezTo>
                  <a:pt x="261463" y="10222"/>
                  <a:pt x="271948" y="0"/>
                  <a:pt x="284881" y="0"/>
                </a:cubicBezTo>
                <a:cubicBezTo>
                  <a:pt x="297814" y="0"/>
                  <a:pt x="308299" y="10222"/>
                  <a:pt x="308299" y="22832"/>
                </a:cubicBezTo>
                <a:cubicBezTo>
                  <a:pt x="308299" y="35442"/>
                  <a:pt x="297814" y="45664"/>
                  <a:pt x="284881" y="45664"/>
                </a:cubicBezTo>
                <a:close/>
                <a:moveTo>
                  <a:pt x="372031" y="45664"/>
                </a:moveTo>
                <a:cubicBezTo>
                  <a:pt x="359098" y="45664"/>
                  <a:pt x="348613" y="35442"/>
                  <a:pt x="348613" y="22832"/>
                </a:cubicBezTo>
                <a:cubicBezTo>
                  <a:pt x="348613" y="10222"/>
                  <a:pt x="359098" y="0"/>
                  <a:pt x="372031" y="0"/>
                </a:cubicBezTo>
                <a:cubicBezTo>
                  <a:pt x="384964" y="0"/>
                  <a:pt x="395449" y="10222"/>
                  <a:pt x="395449" y="22832"/>
                </a:cubicBezTo>
                <a:cubicBezTo>
                  <a:pt x="395449" y="35442"/>
                  <a:pt x="384964" y="45664"/>
                  <a:pt x="372031" y="45664"/>
                </a:cubicBezTo>
                <a:close/>
                <a:moveTo>
                  <a:pt x="459183" y="45664"/>
                </a:moveTo>
                <a:cubicBezTo>
                  <a:pt x="446250" y="45664"/>
                  <a:pt x="435765" y="35442"/>
                  <a:pt x="435765" y="22832"/>
                </a:cubicBezTo>
                <a:cubicBezTo>
                  <a:pt x="435765" y="10222"/>
                  <a:pt x="446250" y="0"/>
                  <a:pt x="459183" y="0"/>
                </a:cubicBezTo>
                <a:cubicBezTo>
                  <a:pt x="472116" y="0"/>
                  <a:pt x="482601" y="10222"/>
                  <a:pt x="482601" y="22832"/>
                </a:cubicBezTo>
                <a:cubicBezTo>
                  <a:pt x="482601" y="35442"/>
                  <a:pt x="472116" y="45664"/>
                  <a:pt x="459183" y="45664"/>
                </a:cubicBezTo>
                <a:close/>
                <a:moveTo>
                  <a:pt x="23425" y="136492"/>
                </a:moveTo>
                <a:cubicBezTo>
                  <a:pt x="10492" y="136492"/>
                  <a:pt x="7" y="126270"/>
                  <a:pt x="7" y="113660"/>
                </a:cubicBezTo>
                <a:cubicBezTo>
                  <a:pt x="7" y="101050"/>
                  <a:pt x="10492" y="90828"/>
                  <a:pt x="23425" y="90828"/>
                </a:cubicBezTo>
                <a:cubicBezTo>
                  <a:pt x="36358" y="90828"/>
                  <a:pt x="46843" y="101050"/>
                  <a:pt x="46843" y="113660"/>
                </a:cubicBezTo>
                <a:cubicBezTo>
                  <a:pt x="46843" y="126270"/>
                  <a:pt x="36358" y="136492"/>
                  <a:pt x="23425" y="136492"/>
                </a:cubicBezTo>
                <a:close/>
                <a:moveTo>
                  <a:pt x="110576" y="136492"/>
                </a:moveTo>
                <a:cubicBezTo>
                  <a:pt x="97643" y="136492"/>
                  <a:pt x="87158" y="126270"/>
                  <a:pt x="87158" y="113660"/>
                </a:cubicBezTo>
                <a:cubicBezTo>
                  <a:pt x="87158" y="101050"/>
                  <a:pt x="97643" y="90828"/>
                  <a:pt x="110576" y="90828"/>
                </a:cubicBezTo>
                <a:cubicBezTo>
                  <a:pt x="123509" y="90828"/>
                  <a:pt x="133994" y="101050"/>
                  <a:pt x="133994" y="113660"/>
                </a:cubicBezTo>
                <a:cubicBezTo>
                  <a:pt x="133994" y="126270"/>
                  <a:pt x="123509" y="136492"/>
                  <a:pt x="110576" y="136492"/>
                </a:cubicBezTo>
                <a:close/>
                <a:moveTo>
                  <a:pt x="197728" y="136492"/>
                </a:moveTo>
                <a:cubicBezTo>
                  <a:pt x="184795" y="136492"/>
                  <a:pt x="174310" y="126270"/>
                  <a:pt x="174310" y="113660"/>
                </a:cubicBezTo>
                <a:cubicBezTo>
                  <a:pt x="174310" y="101050"/>
                  <a:pt x="184795" y="90828"/>
                  <a:pt x="197728" y="90828"/>
                </a:cubicBezTo>
                <a:cubicBezTo>
                  <a:pt x="210661" y="90828"/>
                  <a:pt x="221146" y="101050"/>
                  <a:pt x="221146" y="113660"/>
                </a:cubicBezTo>
                <a:cubicBezTo>
                  <a:pt x="221146" y="126270"/>
                  <a:pt x="210661" y="136492"/>
                  <a:pt x="197728" y="136492"/>
                </a:cubicBezTo>
                <a:close/>
                <a:moveTo>
                  <a:pt x="284881" y="136492"/>
                </a:moveTo>
                <a:cubicBezTo>
                  <a:pt x="271948" y="136492"/>
                  <a:pt x="261463" y="126270"/>
                  <a:pt x="261463" y="113660"/>
                </a:cubicBezTo>
                <a:cubicBezTo>
                  <a:pt x="261463" y="101050"/>
                  <a:pt x="271948" y="90828"/>
                  <a:pt x="284881" y="90828"/>
                </a:cubicBezTo>
                <a:cubicBezTo>
                  <a:pt x="297814" y="90828"/>
                  <a:pt x="308299" y="101050"/>
                  <a:pt x="308299" y="113660"/>
                </a:cubicBezTo>
                <a:cubicBezTo>
                  <a:pt x="308299" y="126270"/>
                  <a:pt x="297814" y="136492"/>
                  <a:pt x="284881" y="136492"/>
                </a:cubicBezTo>
                <a:close/>
                <a:moveTo>
                  <a:pt x="372031" y="136492"/>
                </a:moveTo>
                <a:cubicBezTo>
                  <a:pt x="359098" y="136492"/>
                  <a:pt x="348613" y="126270"/>
                  <a:pt x="348613" y="113660"/>
                </a:cubicBezTo>
                <a:cubicBezTo>
                  <a:pt x="348613" y="101050"/>
                  <a:pt x="359098" y="90828"/>
                  <a:pt x="372031" y="90828"/>
                </a:cubicBezTo>
                <a:cubicBezTo>
                  <a:pt x="384964" y="90828"/>
                  <a:pt x="395449" y="101050"/>
                  <a:pt x="395449" y="113660"/>
                </a:cubicBezTo>
                <a:cubicBezTo>
                  <a:pt x="395449" y="126270"/>
                  <a:pt x="384964" y="136492"/>
                  <a:pt x="372031" y="136492"/>
                </a:cubicBezTo>
                <a:close/>
                <a:moveTo>
                  <a:pt x="459183" y="136492"/>
                </a:moveTo>
                <a:cubicBezTo>
                  <a:pt x="446250" y="136492"/>
                  <a:pt x="435765" y="126270"/>
                  <a:pt x="435765" y="113660"/>
                </a:cubicBezTo>
                <a:cubicBezTo>
                  <a:pt x="435765" y="101050"/>
                  <a:pt x="446250" y="90828"/>
                  <a:pt x="459183" y="90828"/>
                </a:cubicBezTo>
                <a:cubicBezTo>
                  <a:pt x="472116" y="90828"/>
                  <a:pt x="482601" y="101050"/>
                  <a:pt x="482601" y="113660"/>
                </a:cubicBezTo>
                <a:cubicBezTo>
                  <a:pt x="482601" y="126270"/>
                  <a:pt x="472116" y="136492"/>
                  <a:pt x="459183" y="136492"/>
                </a:cubicBezTo>
                <a:close/>
                <a:moveTo>
                  <a:pt x="459183" y="227319"/>
                </a:moveTo>
                <a:cubicBezTo>
                  <a:pt x="446250" y="227319"/>
                  <a:pt x="435765" y="217097"/>
                  <a:pt x="435765" y="204487"/>
                </a:cubicBezTo>
                <a:cubicBezTo>
                  <a:pt x="435765" y="191877"/>
                  <a:pt x="446250" y="181655"/>
                  <a:pt x="459183" y="181655"/>
                </a:cubicBezTo>
                <a:cubicBezTo>
                  <a:pt x="472116" y="181655"/>
                  <a:pt x="482601" y="191877"/>
                  <a:pt x="482601" y="204487"/>
                </a:cubicBezTo>
                <a:cubicBezTo>
                  <a:pt x="482601" y="217097"/>
                  <a:pt x="472116" y="227319"/>
                  <a:pt x="459183" y="227319"/>
                </a:cubicBezTo>
                <a:close/>
                <a:moveTo>
                  <a:pt x="23425" y="227320"/>
                </a:moveTo>
                <a:cubicBezTo>
                  <a:pt x="10492" y="227320"/>
                  <a:pt x="7" y="217098"/>
                  <a:pt x="7" y="204488"/>
                </a:cubicBezTo>
                <a:cubicBezTo>
                  <a:pt x="7" y="191878"/>
                  <a:pt x="10492" y="181656"/>
                  <a:pt x="23425" y="181656"/>
                </a:cubicBezTo>
                <a:cubicBezTo>
                  <a:pt x="36358" y="181656"/>
                  <a:pt x="46843" y="191878"/>
                  <a:pt x="46843" y="204488"/>
                </a:cubicBezTo>
                <a:cubicBezTo>
                  <a:pt x="46843" y="217098"/>
                  <a:pt x="36358" y="227320"/>
                  <a:pt x="23425" y="227320"/>
                </a:cubicBezTo>
                <a:close/>
                <a:moveTo>
                  <a:pt x="110576" y="227320"/>
                </a:moveTo>
                <a:cubicBezTo>
                  <a:pt x="97643" y="227320"/>
                  <a:pt x="87158" y="217098"/>
                  <a:pt x="87158" y="204488"/>
                </a:cubicBezTo>
                <a:cubicBezTo>
                  <a:pt x="87158" y="191878"/>
                  <a:pt x="97643" y="181656"/>
                  <a:pt x="110576" y="181656"/>
                </a:cubicBezTo>
                <a:cubicBezTo>
                  <a:pt x="123509" y="181656"/>
                  <a:pt x="133994" y="191878"/>
                  <a:pt x="133994" y="204488"/>
                </a:cubicBezTo>
                <a:cubicBezTo>
                  <a:pt x="133994" y="217098"/>
                  <a:pt x="123509" y="227320"/>
                  <a:pt x="110576" y="227320"/>
                </a:cubicBezTo>
                <a:close/>
                <a:moveTo>
                  <a:pt x="197728" y="227320"/>
                </a:moveTo>
                <a:cubicBezTo>
                  <a:pt x="184795" y="227320"/>
                  <a:pt x="174310" y="217098"/>
                  <a:pt x="174310" y="204488"/>
                </a:cubicBezTo>
                <a:cubicBezTo>
                  <a:pt x="174310" y="191878"/>
                  <a:pt x="184795" y="181656"/>
                  <a:pt x="197728" y="181656"/>
                </a:cubicBezTo>
                <a:cubicBezTo>
                  <a:pt x="210661" y="181656"/>
                  <a:pt x="221146" y="191878"/>
                  <a:pt x="221146" y="204488"/>
                </a:cubicBezTo>
                <a:cubicBezTo>
                  <a:pt x="221146" y="217098"/>
                  <a:pt x="210661" y="227320"/>
                  <a:pt x="197728" y="227320"/>
                </a:cubicBezTo>
                <a:close/>
                <a:moveTo>
                  <a:pt x="284881" y="227320"/>
                </a:moveTo>
                <a:cubicBezTo>
                  <a:pt x="271948" y="227320"/>
                  <a:pt x="261463" y="217098"/>
                  <a:pt x="261463" y="204488"/>
                </a:cubicBezTo>
                <a:cubicBezTo>
                  <a:pt x="261463" y="191878"/>
                  <a:pt x="271948" y="181656"/>
                  <a:pt x="284881" y="181656"/>
                </a:cubicBezTo>
                <a:cubicBezTo>
                  <a:pt x="297814" y="181656"/>
                  <a:pt x="308299" y="191878"/>
                  <a:pt x="308299" y="204488"/>
                </a:cubicBezTo>
                <a:cubicBezTo>
                  <a:pt x="308299" y="217098"/>
                  <a:pt x="297814" y="227320"/>
                  <a:pt x="284881" y="227320"/>
                </a:cubicBezTo>
                <a:close/>
                <a:moveTo>
                  <a:pt x="372031" y="227320"/>
                </a:moveTo>
                <a:cubicBezTo>
                  <a:pt x="359098" y="227320"/>
                  <a:pt x="348613" y="217098"/>
                  <a:pt x="348613" y="204488"/>
                </a:cubicBezTo>
                <a:cubicBezTo>
                  <a:pt x="348613" y="191878"/>
                  <a:pt x="359098" y="181656"/>
                  <a:pt x="372031" y="181656"/>
                </a:cubicBezTo>
                <a:cubicBezTo>
                  <a:pt x="384964" y="181656"/>
                  <a:pt x="395449" y="191878"/>
                  <a:pt x="395449" y="204488"/>
                </a:cubicBezTo>
                <a:cubicBezTo>
                  <a:pt x="395449" y="217098"/>
                  <a:pt x="384964" y="227320"/>
                  <a:pt x="372031" y="227320"/>
                </a:cubicBezTo>
                <a:close/>
                <a:moveTo>
                  <a:pt x="23425" y="318147"/>
                </a:moveTo>
                <a:cubicBezTo>
                  <a:pt x="10492" y="318147"/>
                  <a:pt x="7" y="307925"/>
                  <a:pt x="7" y="295315"/>
                </a:cubicBezTo>
                <a:cubicBezTo>
                  <a:pt x="7" y="282705"/>
                  <a:pt x="10492" y="272483"/>
                  <a:pt x="23425" y="272483"/>
                </a:cubicBezTo>
                <a:cubicBezTo>
                  <a:pt x="36358" y="272483"/>
                  <a:pt x="46843" y="282705"/>
                  <a:pt x="46843" y="295315"/>
                </a:cubicBezTo>
                <a:cubicBezTo>
                  <a:pt x="46843" y="307925"/>
                  <a:pt x="36358" y="318147"/>
                  <a:pt x="23425" y="318147"/>
                </a:cubicBezTo>
                <a:close/>
                <a:moveTo>
                  <a:pt x="110576" y="318147"/>
                </a:moveTo>
                <a:cubicBezTo>
                  <a:pt x="97643" y="318147"/>
                  <a:pt x="87158" y="307925"/>
                  <a:pt x="87158" y="295315"/>
                </a:cubicBezTo>
                <a:cubicBezTo>
                  <a:pt x="87158" y="282705"/>
                  <a:pt x="97643" y="272483"/>
                  <a:pt x="110576" y="272483"/>
                </a:cubicBezTo>
                <a:cubicBezTo>
                  <a:pt x="123509" y="272483"/>
                  <a:pt x="133994" y="282705"/>
                  <a:pt x="133994" y="295315"/>
                </a:cubicBezTo>
                <a:cubicBezTo>
                  <a:pt x="133994" y="307925"/>
                  <a:pt x="123509" y="318147"/>
                  <a:pt x="110576" y="318147"/>
                </a:cubicBezTo>
                <a:close/>
                <a:moveTo>
                  <a:pt x="197728" y="318147"/>
                </a:moveTo>
                <a:cubicBezTo>
                  <a:pt x="184795" y="318147"/>
                  <a:pt x="174310" y="307925"/>
                  <a:pt x="174310" y="295315"/>
                </a:cubicBezTo>
                <a:cubicBezTo>
                  <a:pt x="174310" y="282705"/>
                  <a:pt x="184795" y="272483"/>
                  <a:pt x="197728" y="272483"/>
                </a:cubicBezTo>
                <a:cubicBezTo>
                  <a:pt x="210661" y="272483"/>
                  <a:pt x="221146" y="282705"/>
                  <a:pt x="221146" y="295315"/>
                </a:cubicBezTo>
                <a:cubicBezTo>
                  <a:pt x="221146" y="307925"/>
                  <a:pt x="210661" y="318147"/>
                  <a:pt x="197728" y="318147"/>
                </a:cubicBezTo>
                <a:close/>
                <a:moveTo>
                  <a:pt x="284881" y="318147"/>
                </a:moveTo>
                <a:cubicBezTo>
                  <a:pt x="271948" y="318147"/>
                  <a:pt x="261463" y="307925"/>
                  <a:pt x="261463" y="295315"/>
                </a:cubicBezTo>
                <a:cubicBezTo>
                  <a:pt x="261463" y="282705"/>
                  <a:pt x="271948" y="272483"/>
                  <a:pt x="284881" y="272483"/>
                </a:cubicBezTo>
                <a:cubicBezTo>
                  <a:pt x="297814" y="272483"/>
                  <a:pt x="308299" y="282705"/>
                  <a:pt x="308299" y="295315"/>
                </a:cubicBezTo>
                <a:cubicBezTo>
                  <a:pt x="308299" y="307925"/>
                  <a:pt x="297814" y="318147"/>
                  <a:pt x="284881" y="318147"/>
                </a:cubicBezTo>
                <a:close/>
                <a:moveTo>
                  <a:pt x="372031" y="318147"/>
                </a:moveTo>
                <a:cubicBezTo>
                  <a:pt x="359098" y="318147"/>
                  <a:pt x="348613" y="307925"/>
                  <a:pt x="348613" y="295315"/>
                </a:cubicBezTo>
                <a:cubicBezTo>
                  <a:pt x="348613" y="282705"/>
                  <a:pt x="359098" y="272483"/>
                  <a:pt x="372031" y="272483"/>
                </a:cubicBezTo>
                <a:cubicBezTo>
                  <a:pt x="384964" y="272483"/>
                  <a:pt x="395449" y="282705"/>
                  <a:pt x="395449" y="295315"/>
                </a:cubicBezTo>
                <a:cubicBezTo>
                  <a:pt x="395449" y="307925"/>
                  <a:pt x="384964" y="318147"/>
                  <a:pt x="372031" y="318147"/>
                </a:cubicBezTo>
                <a:close/>
                <a:moveTo>
                  <a:pt x="459183" y="318147"/>
                </a:moveTo>
                <a:cubicBezTo>
                  <a:pt x="446250" y="318147"/>
                  <a:pt x="435765" y="307925"/>
                  <a:pt x="435765" y="295315"/>
                </a:cubicBezTo>
                <a:cubicBezTo>
                  <a:pt x="435765" y="282705"/>
                  <a:pt x="446250" y="272483"/>
                  <a:pt x="459183" y="272483"/>
                </a:cubicBezTo>
                <a:cubicBezTo>
                  <a:pt x="472116" y="272483"/>
                  <a:pt x="482601" y="282705"/>
                  <a:pt x="482601" y="295315"/>
                </a:cubicBezTo>
                <a:cubicBezTo>
                  <a:pt x="482601" y="307925"/>
                  <a:pt x="472116" y="318147"/>
                  <a:pt x="459183" y="318147"/>
                </a:cubicBezTo>
                <a:close/>
                <a:moveTo>
                  <a:pt x="23418" y="409034"/>
                </a:moveTo>
                <a:cubicBezTo>
                  <a:pt x="10485" y="409034"/>
                  <a:pt x="0" y="398811"/>
                  <a:pt x="0" y="386200"/>
                </a:cubicBezTo>
                <a:cubicBezTo>
                  <a:pt x="0" y="373589"/>
                  <a:pt x="10485" y="363366"/>
                  <a:pt x="23418" y="363366"/>
                </a:cubicBezTo>
                <a:cubicBezTo>
                  <a:pt x="36351" y="363366"/>
                  <a:pt x="46836" y="373589"/>
                  <a:pt x="46836" y="386200"/>
                </a:cubicBezTo>
                <a:cubicBezTo>
                  <a:pt x="46836" y="398811"/>
                  <a:pt x="36351" y="409034"/>
                  <a:pt x="23418" y="409034"/>
                </a:cubicBezTo>
                <a:close/>
                <a:moveTo>
                  <a:pt x="110562" y="409038"/>
                </a:moveTo>
                <a:cubicBezTo>
                  <a:pt x="97629" y="409038"/>
                  <a:pt x="87144" y="398815"/>
                  <a:pt x="87144" y="386204"/>
                </a:cubicBezTo>
                <a:cubicBezTo>
                  <a:pt x="87144" y="373593"/>
                  <a:pt x="97629" y="363370"/>
                  <a:pt x="110562" y="363370"/>
                </a:cubicBezTo>
                <a:cubicBezTo>
                  <a:pt x="123495" y="363370"/>
                  <a:pt x="133980" y="373593"/>
                  <a:pt x="133980" y="386204"/>
                </a:cubicBezTo>
                <a:cubicBezTo>
                  <a:pt x="133980" y="398815"/>
                  <a:pt x="123495" y="409038"/>
                  <a:pt x="110562" y="409038"/>
                </a:cubicBezTo>
                <a:close/>
                <a:moveTo>
                  <a:pt x="197723" y="409041"/>
                </a:moveTo>
                <a:cubicBezTo>
                  <a:pt x="184790" y="409041"/>
                  <a:pt x="174305" y="398818"/>
                  <a:pt x="174305" y="386207"/>
                </a:cubicBezTo>
                <a:cubicBezTo>
                  <a:pt x="174305" y="373596"/>
                  <a:pt x="184790" y="363373"/>
                  <a:pt x="197723" y="363373"/>
                </a:cubicBezTo>
                <a:cubicBezTo>
                  <a:pt x="210656" y="363373"/>
                  <a:pt x="221141" y="373596"/>
                  <a:pt x="221141" y="386207"/>
                </a:cubicBezTo>
                <a:cubicBezTo>
                  <a:pt x="221141" y="398818"/>
                  <a:pt x="210656" y="409041"/>
                  <a:pt x="197723" y="409041"/>
                </a:cubicBezTo>
                <a:close/>
                <a:moveTo>
                  <a:pt x="284861" y="409045"/>
                </a:moveTo>
                <a:cubicBezTo>
                  <a:pt x="271928" y="409045"/>
                  <a:pt x="261443" y="398822"/>
                  <a:pt x="261443" y="386211"/>
                </a:cubicBezTo>
                <a:cubicBezTo>
                  <a:pt x="261443" y="373600"/>
                  <a:pt x="271928" y="363377"/>
                  <a:pt x="284861" y="363377"/>
                </a:cubicBezTo>
                <a:cubicBezTo>
                  <a:pt x="297794" y="363377"/>
                  <a:pt x="308279" y="373600"/>
                  <a:pt x="308279" y="386211"/>
                </a:cubicBezTo>
                <a:cubicBezTo>
                  <a:pt x="308279" y="398822"/>
                  <a:pt x="297794" y="409045"/>
                  <a:pt x="284861" y="409045"/>
                </a:cubicBezTo>
                <a:close/>
                <a:moveTo>
                  <a:pt x="371983" y="409049"/>
                </a:moveTo>
                <a:cubicBezTo>
                  <a:pt x="359050" y="409049"/>
                  <a:pt x="348565" y="398826"/>
                  <a:pt x="348565" y="386215"/>
                </a:cubicBezTo>
                <a:cubicBezTo>
                  <a:pt x="348565" y="373604"/>
                  <a:pt x="359050" y="363381"/>
                  <a:pt x="371983" y="363381"/>
                </a:cubicBezTo>
                <a:cubicBezTo>
                  <a:pt x="384916" y="363381"/>
                  <a:pt x="395401" y="373604"/>
                  <a:pt x="395401" y="386215"/>
                </a:cubicBezTo>
                <a:cubicBezTo>
                  <a:pt x="395401" y="398826"/>
                  <a:pt x="384916" y="409049"/>
                  <a:pt x="371983" y="409049"/>
                </a:cubicBezTo>
                <a:close/>
                <a:moveTo>
                  <a:pt x="459074" y="409053"/>
                </a:moveTo>
                <a:cubicBezTo>
                  <a:pt x="446141" y="409053"/>
                  <a:pt x="435656" y="398830"/>
                  <a:pt x="435656" y="386219"/>
                </a:cubicBezTo>
                <a:cubicBezTo>
                  <a:pt x="435656" y="373608"/>
                  <a:pt x="446141" y="363385"/>
                  <a:pt x="459074" y="363385"/>
                </a:cubicBezTo>
                <a:cubicBezTo>
                  <a:pt x="472007" y="363385"/>
                  <a:pt x="482492" y="373608"/>
                  <a:pt x="482492" y="386219"/>
                </a:cubicBezTo>
                <a:cubicBezTo>
                  <a:pt x="482492" y="398830"/>
                  <a:pt x="472007" y="409053"/>
                  <a:pt x="459074" y="409053"/>
                </a:cubicBezTo>
                <a:close/>
              </a:path>
            </a:pathLst>
          </a:custGeom>
          <a:noFill/>
          <a:ln w="9525" cap="sq">
            <a:solidFill>
              <a:schemeClr val="accent1">
                <a:lumMod val="20000"/>
                <a:lumOff val="80000"/>
              </a:schemeClr>
            </a:solidFill>
            <a:round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3" name="标题 1"/>
          <p:cNvSpPr txBox="1"/>
          <p:nvPr/>
        </p:nvSpPr>
        <p:spPr>
          <a:xfrm flipH="1">
            <a:off x="4676385" y="498759"/>
            <a:ext cx="134675" cy="162838"/>
          </a:xfrm>
          <a:prstGeom prst="ellipse">
            <a:avLst/>
          </a:prstGeom>
          <a:gradFill>
            <a:gsLst>
              <a:gs pos="1000">
                <a:schemeClr val="accent1">
                  <a:lumMod val="61000"/>
                  <a:lumOff val="39000"/>
                </a:schemeClr>
              </a:gs>
              <a:gs pos="5100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9525" cap="flat">
            <a:noFill/>
            <a:miter/>
          </a:ln>
          <a:effectLst>
            <a:outerShdw blurRad="177800" dist="127000" dir="5400000" algn="tl" rotWithShape="0">
              <a:schemeClr val="accent1">
                <a:lumMod val="75000"/>
                <a:alpha val="20000"/>
              </a:schemeClr>
            </a:outerShdw>
          </a:effectLst>
        </p:spPr>
        <p:txBody>
          <a:bodyPr vert="horz" wrap="square" lIns="79553" tIns="39776" rIns="79553" bIns="39776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4" name="标题 1"/>
          <p:cNvSpPr txBox="1"/>
          <p:nvPr/>
        </p:nvSpPr>
        <p:spPr>
          <a:xfrm>
            <a:off x="5329997" y="2971869"/>
            <a:ext cx="6277803" cy="188975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50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实验及分析</a:t>
            </a:r>
            <a:endParaRPr kumimoji="1" lang="zh-CN" altLang="en-US"/>
          </a:p>
        </p:txBody>
      </p:sp>
      <p:sp>
        <p:nvSpPr>
          <p:cNvPr id="35" name="标题 1"/>
          <p:cNvSpPr txBox="1"/>
          <p:nvPr/>
        </p:nvSpPr>
        <p:spPr>
          <a:xfrm>
            <a:off x="9922526" y="1578548"/>
            <a:ext cx="2269474" cy="147343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r">
              <a:lnSpc>
                <a:spcPct val="100000"/>
              </a:lnSpc>
            </a:pPr>
            <a:r>
              <a:rPr kumimoji="1" lang="en-US" altLang="zh-CN" sz="13800">
                <a:ln w="22225">
                  <a:solidFill>
                    <a:srgbClr val="797CB5">
                      <a:alpha val="100000"/>
                    </a:srgbClr>
                  </a:solidFill>
                </a:ln>
                <a:noFill/>
                <a:latin typeface="Dream-ChaoHeiGBT" panose="02010604000000000000" charset="-122"/>
                <a:ea typeface="Dream-ChaoHeiGBT" panose="02010604000000000000" charset="-122"/>
                <a:cs typeface="Dream-ChaoHeiGBT" panose="02010604000000000000" charset="-122"/>
              </a:rPr>
              <a:t>”</a:t>
            </a:r>
            <a:endParaRPr kumimoji="1" lang="zh-CN" altLang="en-US"/>
          </a:p>
        </p:txBody>
      </p:sp>
      <p:sp>
        <p:nvSpPr>
          <p:cNvPr id="36" name="标题 1"/>
          <p:cNvSpPr txBox="1"/>
          <p:nvPr/>
        </p:nvSpPr>
        <p:spPr>
          <a:xfrm>
            <a:off x="7164390" y="2217433"/>
            <a:ext cx="1107141" cy="43927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7" name="标题 1"/>
          <p:cNvSpPr txBox="1"/>
          <p:nvPr/>
        </p:nvSpPr>
        <p:spPr>
          <a:xfrm>
            <a:off x="7297852" y="2243416"/>
            <a:ext cx="840217" cy="387304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484B82">
                    <a:alpha val="100000"/>
                  </a:srgbClr>
                </a:solidFill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</a:rPr>
              <a:t>Part</a:t>
            </a:r>
            <a:endParaRPr kumimoji="1" lang="zh-CN" altLang="en-US"/>
          </a:p>
        </p:txBody>
      </p:sp>
      <p:pic>
        <p:nvPicPr>
          <p:cNvPr id="38" name="图片 37"/>
          <p:cNvPicPr>
            <a:picLocks noChangeAspect="1"/>
          </p:cNvPicPr>
          <p:nvPr/>
        </p:nvPicPr>
        <p:blipFill>
          <a:blip r:embed="rId2">
            <a:alphaModFix amt="100000"/>
          </a:blip>
          <a:srcRect/>
          <a:stretch>
            <a:fillRect/>
          </a:stretch>
        </p:blipFill>
        <p:spPr>
          <a:xfrm>
            <a:off x="5155529" y="5433067"/>
            <a:ext cx="5724640" cy="60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0" y="1217295"/>
            <a:ext cx="12192000" cy="1714500"/>
          </a:xfrm>
          <a:prstGeom prst="rect">
            <a:avLst/>
          </a:prstGeom>
          <a:gradFill>
            <a:gsLst>
              <a:gs pos="0">
                <a:schemeClr val="accent1">
                  <a:lumMod val="42000"/>
                  <a:alpha val="100000"/>
                  <a:lumOff val="58000"/>
                </a:schemeClr>
              </a:gs>
              <a:gs pos="100000">
                <a:schemeClr val="accent1">
                  <a:alpha val="5400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>
            <p:custDataLst>
              <p:tags r:id="rId1"/>
            </p:custDataLst>
          </p:nvPr>
        </p:nvSpPr>
        <p:spPr>
          <a:xfrm>
            <a:off x="660400" y="2133600"/>
            <a:ext cx="3230245" cy="3691255"/>
          </a:xfrm>
          <a:prstGeom prst="roundRect">
            <a:avLst>
              <a:gd name="adj" fmla="val 2908"/>
            </a:avLst>
          </a:prstGeom>
          <a:solidFill>
            <a:schemeClr val="bg1"/>
          </a:solidFill>
          <a:ln w="12700" cap="sq">
            <a:noFill/>
            <a:miter/>
          </a:ln>
          <a:effectLst>
            <a:outerShdw blurRad="203200" dist="38100" dir="2700000" algn="tl" rotWithShape="0">
              <a:srgbClr val="000000">
                <a:alpha val="8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>
            <p:custDataLst>
              <p:tags r:id="rId2"/>
            </p:custDataLst>
          </p:nvPr>
        </p:nvSpPr>
        <p:spPr>
          <a:xfrm rot="16200000">
            <a:off x="-899160" y="3616325"/>
            <a:ext cx="3096895" cy="120015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>
            <p:custDataLst>
              <p:tags r:id="rId3"/>
            </p:custDataLst>
          </p:nvPr>
        </p:nvSpPr>
        <p:spPr>
          <a:xfrm>
            <a:off x="935990" y="2594610"/>
            <a:ext cx="2878455" cy="277241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Etth2数据集预测结果表明，模型在PyTorch和MindSpore框架下均准确把握了数据的趋势变化，对具体数值的误差也在合理范围内。</a:t>
            </a:r>
            <a:endParaRPr kumimoji="1" lang="en-US" altLang="zh-CN">
              <a:ln w="12700">
                <a:noFill/>
              </a:ln>
              <a:solidFill>
                <a:srgbClr val="000000">
                  <a:alpha val="100000"/>
                </a:srgbClr>
              </a:solidFill>
              <a:latin typeface="Source Han Sans" panose="020B0500000000000000" charset="-122"/>
              <a:ea typeface="Source Han Sans" panose="020B0500000000000000" charset="-122"/>
              <a:cs typeface="Source Han Sans" panose="020B0500000000000000" charset="-122"/>
            </a:endParaRPr>
          </a:p>
        </p:txBody>
      </p:sp>
      <p:sp>
        <p:nvSpPr>
          <p:cNvPr id="11" name="标题 1"/>
          <p:cNvSpPr txBox="1"/>
          <p:nvPr>
            <p:custDataLst>
              <p:tags r:id="rId4"/>
            </p:custDataLst>
          </p:nvPr>
        </p:nvSpPr>
        <p:spPr>
          <a:xfrm>
            <a:off x="865979" y="2133214"/>
            <a:ext cx="3071996" cy="38961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>
            <a:scene3d>
              <a:camera prst="orthographicFront"/>
              <a:lightRig rig="threePt" dir="t"/>
            </a:scene3d>
          </a:bodyPr>
          <a:lstStyle/>
          <a:p>
            <a:pPr algn="l">
              <a:lnSpc>
                <a:spcPct val="150000"/>
              </a:lnSpc>
            </a:pPr>
            <a:r>
              <a:rPr kumimoji="1" lang="en-US" altLang="zh-CN" sz="200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预测结果对比</a:t>
            </a:r>
            <a:endParaRPr kumimoji="1" lang="en-US" altLang="zh-CN" sz="2000">
              <a:ln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Source Han Sans CN Bold" panose="020B0800000000000000" charset="-122"/>
              <a:ea typeface="Source Han Sans CN Bold" panose="020B0800000000000000" charset="-122"/>
              <a:cs typeface="Source Han Sans CN Bold" panose="020B0800000000000000" charset="-122"/>
            </a:endParaRPr>
          </a:p>
        </p:txBody>
      </p:sp>
      <p:sp>
        <p:nvSpPr>
          <p:cNvPr id="17" name="标题 1"/>
          <p:cNvSpPr txBox="1"/>
          <p:nvPr/>
        </p:nvSpPr>
        <p:spPr>
          <a:xfrm>
            <a:off x="452878" y="334470"/>
            <a:ext cx="8171180" cy="65532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80000">
                <a:schemeClr val="accent1">
                  <a:lumMod val="20000"/>
                  <a:lumOff val="80000"/>
                  <a:alpha val="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783617" y="467040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迁移前后结果分析</a:t>
            </a:r>
            <a:endParaRPr kumimoji="1" lang="zh-CN" altLang="en-US"/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4110" y="3501390"/>
            <a:ext cx="5505450" cy="3296285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40705" y="260985"/>
            <a:ext cx="4112260" cy="303403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0" y="1217295"/>
            <a:ext cx="12192000" cy="1714500"/>
          </a:xfrm>
          <a:prstGeom prst="rect">
            <a:avLst/>
          </a:prstGeom>
          <a:gradFill>
            <a:gsLst>
              <a:gs pos="0">
                <a:schemeClr val="accent1">
                  <a:lumMod val="42000"/>
                  <a:alpha val="100000"/>
                  <a:lumOff val="58000"/>
                </a:schemeClr>
              </a:gs>
              <a:gs pos="100000">
                <a:schemeClr val="accent1">
                  <a:alpha val="5400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>
            <p:custDataLst>
              <p:tags r:id="rId1"/>
            </p:custDataLst>
          </p:nvPr>
        </p:nvSpPr>
        <p:spPr>
          <a:xfrm>
            <a:off x="660400" y="2133600"/>
            <a:ext cx="3661410" cy="4122420"/>
          </a:xfrm>
          <a:prstGeom prst="roundRect">
            <a:avLst>
              <a:gd name="adj" fmla="val 2908"/>
            </a:avLst>
          </a:prstGeom>
          <a:solidFill>
            <a:schemeClr val="bg1"/>
          </a:solidFill>
          <a:ln w="12700" cap="sq">
            <a:noFill/>
            <a:miter/>
          </a:ln>
          <a:effectLst>
            <a:outerShdw blurRad="203200" dist="38100" dir="2700000" algn="tl" rotWithShape="0">
              <a:srgbClr val="000000">
                <a:alpha val="8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>
            <p:custDataLst>
              <p:tags r:id="rId2"/>
            </p:custDataLst>
          </p:nvPr>
        </p:nvSpPr>
        <p:spPr>
          <a:xfrm>
            <a:off x="935990" y="2594610"/>
            <a:ext cx="3210560" cy="277241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  <a:sym typeface="+mn-ea"/>
              </a:rPr>
              <a:t>对ETTh1数据集的损失进行分析绘图，并与原模型的损失曲线对比，在数值上判断MindSpore框架下的预测效果。损失变化曲线显示，在MindSpore框架下，损失的变化更为平稳，这可能与MindSpore的图模式、Adam优化器的配置有关。</a:t>
            </a:r>
            <a:endParaRPr kumimoji="1" lang="en-US" altLang="zh-CN">
              <a:ln w="12700">
                <a:noFill/>
              </a:ln>
              <a:solidFill>
                <a:srgbClr val="000000">
                  <a:alpha val="100000"/>
                </a:srgbClr>
              </a:solidFill>
              <a:latin typeface="Source Han Sans" panose="020B0500000000000000" charset="-122"/>
              <a:ea typeface="Source Han Sans" panose="020B0500000000000000" charset="-122"/>
              <a:cs typeface="Source Han Sans" panose="020B0500000000000000" charset="-122"/>
              <a:sym typeface="+mn-ea"/>
            </a:endParaRPr>
          </a:p>
        </p:txBody>
      </p:sp>
      <p:sp>
        <p:nvSpPr>
          <p:cNvPr id="9" name="标题 1"/>
          <p:cNvSpPr txBox="1"/>
          <p:nvPr>
            <p:custDataLst>
              <p:tags r:id="rId3"/>
            </p:custDataLst>
          </p:nvPr>
        </p:nvSpPr>
        <p:spPr>
          <a:xfrm rot="16200000">
            <a:off x="-1203960" y="3933825"/>
            <a:ext cx="3731895" cy="120015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>
            <p:custDataLst>
              <p:tags r:id="rId4"/>
            </p:custDataLst>
          </p:nvPr>
        </p:nvSpPr>
        <p:spPr>
          <a:xfrm>
            <a:off x="865979" y="2133214"/>
            <a:ext cx="3071996" cy="38961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>
            <a:scene3d>
              <a:camera prst="orthographicFront"/>
              <a:lightRig rig="threePt" dir="t"/>
            </a:scene3d>
          </a:bodyPr>
          <a:lstStyle/>
          <a:p>
            <a:pPr algn="l">
              <a:lnSpc>
                <a:spcPct val="150000"/>
              </a:lnSpc>
            </a:pPr>
            <a:r>
              <a:rPr kumimoji="1" lang="en-US" alt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  <a:sym typeface="+mn-ea"/>
              </a:rPr>
              <a:t>损失差异分析</a:t>
            </a:r>
            <a:endParaRPr kumimoji="1" lang="en-US" altLang="zh-CN"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Source Han Sans CN Bold" panose="020B0800000000000000" charset="-122"/>
              <a:ea typeface="Source Han Sans CN Bold" panose="020B0800000000000000" charset="-122"/>
              <a:cs typeface="Source Han Sans CN Bold" panose="020B0800000000000000" charset="-122"/>
            </a:endParaRPr>
          </a:p>
        </p:txBody>
      </p:sp>
      <p:sp>
        <p:nvSpPr>
          <p:cNvPr id="17" name="标题 1"/>
          <p:cNvSpPr txBox="1"/>
          <p:nvPr/>
        </p:nvSpPr>
        <p:spPr>
          <a:xfrm>
            <a:off x="452878" y="334470"/>
            <a:ext cx="8171180" cy="65532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80000">
                <a:schemeClr val="accent1">
                  <a:lumMod val="20000"/>
                  <a:lumOff val="80000"/>
                  <a:alpha val="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783617" y="467040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迁移前后结果分析</a:t>
            </a:r>
            <a:endParaRPr kumimoji="1" lang="zh-CN" altLang="en-US"/>
          </a:p>
        </p:txBody>
      </p:sp>
      <p:pic>
        <p:nvPicPr>
          <p:cNvPr id="3" name="图片 2" descr="etth1_lossdata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00000" y="332740"/>
            <a:ext cx="4802505" cy="288163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00000" y="3501390"/>
            <a:ext cx="4686963" cy="2880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0" y="1217295"/>
            <a:ext cx="12192000" cy="1714500"/>
          </a:xfrm>
          <a:prstGeom prst="rect">
            <a:avLst/>
          </a:prstGeom>
          <a:gradFill>
            <a:gsLst>
              <a:gs pos="0">
                <a:schemeClr val="accent1">
                  <a:lumMod val="42000"/>
                  <a:alpha val="100000"/>
                  <a:lumOff val="58000"/>
                </a:schemeClr>
              </a:gs>
              <a:gs pos="100000">
                <a:schemeClr val="accent1">
                  <a:alpha val="5400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>
            <p:custDataLst>
              <p:tags r:id="rId1"/>
            </p:custDataLst>
          </p:nvPr>
        </p:nvSpPr>
        <p:spPr>
          <a:xfrm>
            <a:off x="660400" y="2133600"/>
            <a:ext cx="3937635" cy="4122420"/>
          </a:xfrm>
          <a:prstGeom prst="roundRect">
            <a:avLst>
              <a:gd name="adj" fmla="val 2908"/>
            </a:avLst>
          </a:prstGeom>
          <a:solidFill>
            <a:schemeClr val="bg1"/>
          </a:solidFill>
          <a:ln w="12700" cap="sq">
            <a:noFill/>
            <a:miter/>
          </a:ln>
          <a:effectLst>
            <a:outerShdw blurRad="203200" dist="38100" dir="2700000" algn="tl" rotWithShape="0">
              <a:srgbClr val="000000">
                <a:alpha val="8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>
            <p:custDataLst>
              <p:tags r:id="rId2"/>
            </p:custDataLst>
          </p:nvPr>
        </p:nvSpPr>
        <p:spPr>
          <a:xfrm rot="16200000">
            <a:off x="-1156335" y="3944620"/>
            <a:ext cx="3753485" cy="120015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>
            <p:custDataLst>
              <p:tags r:id="rId3"/>
            </p:custDataLst>
          </p:nvPr>
        </p:nvSpPr>
        <p:spPr>
          <a:xfrm>
            <a:off x="935990" y="2594610"/>
            <a:ext cx="3519170" cy="277241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  <a:sym typeface="+mn-ea"/>
              </a:rPr>
              <a:t>对ETTh1数据集进行序列长度、预测长度均为96，周期设置为24的预测，可以得到权重可视化热力图。迁移后的模型同样得到了等间隔权重分布条带，在图中即体现为间隔24的平行深色条带，证明了Sparse技术可以通过加强模型从数据中提取周期性特征的能力。</a:t>
            </a:r>
            <a:endParaRPr kumimoji="1" lang="en-US" altLang="zh-CN">
              <a:ln w="12700">
                <a:noFill/>
              </a:ln>
              <a:solidFill>
                <a:srgbClr val="000000">
                  <a:alpha val="100000"/>
                </a:srgbClr>
              </a:solidFill>
              <a:latin typeface="Source Han Sans" panose="020B0500000000000000" charset="-122"/>
              <a:ea typeface="Source Han Sans" panose="020B0500000000000000" charset="-122"/>
              <a:cs typeface="Source Han Sans" panose="020B0500000000000000" charset="-122"/>
              <a:sym typeface="+mn-ea"/>
            </a:endParaRPr>
          </a:p>
        </p:txBody>
      </p:sp>
      <p:sp>
        <p:nvSpPr>
          <p:cNvPr id="11" name="标题 1"/>
          <p:cNvSpPr txBox="1"/>
          <p:nvPr>
            <p:custDataLst>
              <p:tags r:id="rId4"/>
            </p:custDataLst>
          </p:nvPr>
        </p:nvSpPr>
        <p:spPr>
          <a:xfrm>
            <a:off x="865979" y="2133214"/>
            <a:ext cx="3071996" cy="38961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>
            <a:scene3d>
              <a:camera prst="orthographicFront"/>
              <a:lightRig rig="threePt" dir="t"/>
            </a:scene3d>
          </a:bodyPr>
          <a:lstStyle/>
          <a:p>
            <a:pPr algn="l">
              <a:lnSpc>
                <a:spcPct val="150000"/>
              </a:lnSpc>
            </a:pPr>
            <a:r>
              <a:rPr kumimoji="1" lang="en-US" alt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  <a:sym typeface="+mn-ea"/>
              </a:rPr>
              <a:t>权重可视化分析</a:t>
            </a:r>
            <a:endParaRPr kumimoji="1" lang="en-US" altLang="zh-CN"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Source Han Sans CN Bold" panose="020B0800000000000000" charset="-122"/>
              <a:ea typeface="Source Han Sans CN Bold" panose="020B0800000000000000" charset="-122"/>
              <a:cs typeface="Source Han Sans CN Bold" panose="020B0800000000000000" charset="-122"/>
            </a:endParaRPr>
          </a:p>
        </p:txBody>
      </p:sp>
      <p:sp>
        <p:nvSpPr>
          <p:cNvPr id="17" name="标题 1"/>
          <p:cNvSpPr txBox="1"/>
          <p:nvPr/>
        </p:nvSpPr>
        <p:spPr>
          <a:xfrm>
            <a:off x="452878" y="334470"/>
            <a:ext cx="8171180" cy="65532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80000">
                <a:schemeClr val="accent1">
                  <a:lumMod val="20000"/>
                  <a:lumOff val="80000"/>
                  <a:alpha val="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783617" y="467040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迁移前后结果分析</a:t>
            </a:r>
            <a:endParaRPr kumimoji="1"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3000" y="332740"/>
            <a:ext cx="4123055" cy="3103880"/>
          </a:xfrm>
          <a:prstGeom prst="rect">
            <a:avLst/>
          </a:prstGeom>
        </p:spPr>
      </p:pic>
      <p:pic>
        <p:nvPicPr>
          <p:cNvPr id="19" name="图片 18" descr="one_hot_origin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15865" y="3660140"/>
            <a:ext cx="6537325" cy="293497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6240145" y="1611630"/>
            <a:ext cx="5607050" cy="3672205"/>
          </a:xfrm>
          <a:custGeom>
            <a:avLst/>
            <a:gdLst>
              <a:gd name="connsiteX0" fmla="*/ 189061 w 2801074"/>
              <a:gd name="connsiteY0" fmla="*/ 0 h 4652540"/>
              <a:gd name="connsiteX1" fmla="*/ 2612014 w 2801074"/>
              <a:gd name="connsiteY1" fmla="*/ 0 h 4652540"/>
              <a:gd name="connsiteX2" fmla="*/ 2722227 w 2801074"/>
              <a:gd name="connsiteY2" fmla="*/ 73054 h 4652540"/>
              <a:gd name="connsiteX3" fmla="*/ 2728793 w 2801074"/>
              <a:gd name="connsiteY3" fmla="*/ 105577 h 4652540"/>
              <a:gd name="connsiteX4" fmla="*/ 2764213 w 2801074"/>
              <a:gd name="connsiteY4" fmla="*/ 129458 h 4652540"/>
              <a:gd name="connsiteX5" fmla="*/ 2801074 w 2801074"/>
              <a:gd name="connsiteY5" fmla="*/ 218449 h 4652540"/>
              <a:gd name="connsiteX6" fmla="*/ 2801074 w 2801074"/>
              <a:gd name="connsiteY6" fmla="*/ 4434091 h 4652540"/>
              <a:gd name="connsiteX7" fmla="*/ 2764213 w 2801074"/>
              <a:gd name="connsiteY7" fmla="*/ 4523082 h 4652540"/>
              <a:gd name="connsiteX8" fmla="*/ 2728793 w 2801074"/>
              <a:gd name="connsiteY8" fmla="*/ 4546963 h 4652540"/>
              <a:gd name="connsiteX9" fmla="*/ 2722227 w 2801074"/>
              <a:gd name="connsiteY9" fmla="*/ 4579487 h 4652540"/>
              <a:gd name="connsiteX10" fmla="*/ 2612014 w 2801074"/>
              <a:gd name="connsiteY10" fmla="*/ 4652540 h 4652540"/>
              <a:gd name="connsiteX11" fmla="*/ 189061 w 2801074"/>
              <a:gd name="connsiteY11" fmla="*/ 4652540 h 4652540"/>
              <a:gd name="connsiteX12" fmla="*/ 78849 w 2801074"/>
              <a:gd name="connsiteY12" fmla="*/ 4579487 h 4652540"/>
              <a:gd name="connsiteX13" fmla="*/ 72283 w 2801074"/>
              <a:gd name="connsiteY13" fmla="*/ 4546964 h 4652540"/>
              <a:gd name="connsiteX14" fmla="*/ 36861 w 2801074"/>
              <a:gd name="connsiteY14" fmla="*/ 4523082 h 4652540"/>
              <a:gd name="connsiteX15" fmla="*/ 0 w 2801074"/>
              <a:gd name="connsiteY15" fmla="*/ 4434091 h 4652540"/>
              <a:gd name="connsiteX16" fmla="*/ 0 w 2801074"/>
              <a:gd name="connsiteY16" fmla="*/ 218449 h 4652540"/>
              <a:gd name="connsiteX17" fmla="*/ 36861 w 2801074"/>
              <a:gd name="connsiteY17" fmla="*/ 129458 h 4652540"/>
              <a:gd name="connsiteX18" fmla="*/ 72283 w 2801074"/>
              <a:gd name="connsiteY18" fmla="*/ 105577 h 4652540"/>
              <a:gd name="connsiteX19" fmla="*/ 78849 w 2801074"/>
              <a:gd name="connsiteY19" fmla="*/ 73054 h 4652540"/>
              <a:gd name="connsiteX20" fmla="*/ 189061 w 2801074"/>
              <a:gd name="connsiteY20" fmla="*/ 0 h 4652540"/>
            </a:gdLst>
            <a:ahLst/>
            <a:cxnLst/>
            <a:rect l="l" t="t" r="r" b="b"/>
            <a:pathLst>
              <a:path w="2801074" h="4652540">
                <a:moveTo>
                  <a:pt x="189061" y="0"/>
                </a:moveTo>
                <a:lnTo>
                  <a:pt x="2612014" y="0"/>
                </a:lnTo>
                <a:cubicBezTo>
                  <a:pt x="2661559" y="0"/>
                  <a:pt x="2704068" y="30123"/>
                  <a:pt x="2722227" y="73054"/>
                </a:cubicBezTo>
                <a:lnTo>
                  <a:pt x="2728793" y="105577"/>
                </a:lnTo>
                <a:lnTo>
                  <a:pt x="2764213" y="129458"/>
                </a:lnTo>
                <a:cubicBezTo>
                  <a:pt x="2786988" y="152233"/>
                  <a:pt x="2801074" y="183696"/>
                  <a:pt x="2801074" y="218449"/>
                </a:cubicBezTo>
                <a:lnTo>
                  <a:pt x="2801074" y="4434091"/>
                </a:lnTo>
                <a:cubicBezTo>
                  <a:pt x="2801074" y="4468844"/>
                  <a:pt x="2786988" y="4500307"/>
                  <a:pt x="2764213" y="4523082"/>
                </a:cubicBezTo>
                <a:lnTo>
                  <a:pt x="2728793" y="4546963"/>
                </a:lnTo>
                <a:lnTo>
                  <a:pt x="2722227" y="4579487"/>
                </a:lnTo>
                <a:cubicBezTo>
                  <a:pt x="2704068" y="4622417"/>
                  <a:pt x="2661559" y="4652540"/>
                  <a:pt x="2612014" y="4652540"/>
                </a:cubicBezTo>
                <a:lnTo>
                  <a:pt x="189061" y="4652540"/>
                </a:lnTo>
                <a:cubicBezTo>
                  <a:pt x="139516" y="4652540"/>
                  <a:pt x="97007" y="4622417"/>
                  <a:pt x="78849" y="4579487"/>
                </a:cubicBezTo>
                <a:lnTo>
                  <a:pt x="72283" y="4546964"/>
                </a:lnTo>
                <a:lnTo>
                  <a:pt x="36861" y="4523082"/>
                </a:lnTo>
                <a:cubicBezTo>
                  <a:pt x="14086" y="4500307"/>
                  <a:pt x="0" y="4468844"/>
                  <a:pt x="0" y="4434091"/>
                </a:cubicBezTo>
                <a:lnTo>
                  <a:pt x="0" y="218449"/>
                </a:lnTo>
                <a:cubicBezTo>
                  <a:pt x="0" y="183696"/>
                  <a:pt x="14086" y="152233"/>
                  <a:pt x="36861" y="129458"/>
                </a:cubicBezTo>
                <a:lnTo>
                  <a:pt x="72283" y="105577"/>
                </a:lnTo>
                <a:lnTo>
                  <a:pt x="78849" y="73054"/>
                </a:lnTo>
                <a:cubicBezTo>
                  <a:pt x="97007" y="30123"/>
                  <a:pt x="139516" y="0"/>
                  <a:pt x="189061" y="0"/>
                </a:cubicBezTo>
                <a:close/>
              </a:path>
            </a:pathLst>
          </a:custGeom>
          <a:noFill/>
          <a:ln w="25400" cap="sq">
            <a:solidFill>
              <a:schemeClr val="accent2"/>
            </a:solidFill>
            <a:miter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452856" y="3907456"/>
            <a:ext cx="3621304" cy="388573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ctr"/>
          <a:lstStyle/>
          <a:p>
            <a:pPr algn="l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484B82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降维的可解释性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452755" y="4364990"/>
            <a:ext cx="5244465" cy="199009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降维后的数据虽然能够支持模型正常运行，但降低了方法的可解释性。对于回归任务而言，模型依赖于数据中的变异信息，而PCA降维后的每个特征实际上是原始特征的线性组合。这导致降维后的特征难以直接映射到原始数据的物理意义上，限制了特征解释的直观性和可用性。</a:t>
            </a:r>
            <a:endParaRPr kumimoji="1" lang="en-US" altLang="zh-CN" sz="1600">
              <a:ln w="12700">
                <a:noFill/>
              </a:ln>
              <a:solidFill>
                <a:srgbClr val="262626">
                  <a:alpha val="100000"/>
                </a:srgbClr>
              </a:solidFill>
              <a:latin typeface="Source Han Sans" panose="020B0500000000000000" charset="-122"/>
              <a:ea typeface="Source Han Sans" panose="020B0500000000000000" charset="-122"/>
              <a:cs typeface="Source Han Sans" panose="020B0500000000000000" charset="-122"/>
            </a:endParaRPr>
          </a:p>
        </p:txBody>
      </p:sp>
      <p:sp>
        <p:nvSpPr>
          <p:cNvPr id="7" name="标题 1"/>
          <p:cNvSpPr txBox="1"/>
          <p:nvPr/>
        </p:nvSpPr>
        <p:spPr>
          <a:xfrm>
            <a:off x="479425" y="1200451"/>
            <a:ext cx="3621304" cy="388573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ctr"/>
          <a:lstStyle/>
          <a:p>
            <a:pPr algn="l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484B82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PCA降维效果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479425" y="1657985"/>
            <a:ext cx="5244465" cy="199009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通过采用PCA对数据进行降维，成功地将数据维度压缩至约200，从而在16GB内存的计算机上顺利完成了模型的运行。在electricity数据集上的实验结果表明，尽管预测值与真实数据的贴合度未达到理想水平，但整体趋势基本保持一致。这表明，尽管PCA降维在一定程度上丢失了部分信息，但对周期性数据的核心特征影响较小。</a:t>
            </a:r>
            <a:endParaRPr kumimoji="1" lang="en-US" altLang="zh-CN" sz="1600">
              <a:ln w="12700">
                <a:noFill/>
              </a:ln>
              <a:solidFill>
                <a:srgbClr val="262626">
                  <a:alpha val="100000"/>
                </a:srgbClr>
              </a:solidFill>
              <a:latin typeface="Source Han Sans" panose="020B0500000000000000" charset="-122"/>
              <a:ea typeface="Source Han Sans" panose="020B0500000000000000" charset="-122"/>
              <a:cs typeface="Source Han Sans" panose="020B0500000000000000" charset="-122"/>
            </a:endParaRPr>
          </a:p>
        </p:txBody>
      </p:sp>
      <p:sp>
        <p:nvSpPr>
          <p:cNvPr id="9" name="标题 1"/>
          <p:cNvSpPr txBox="1"/>
          <p:nvPr/>
        </p:nvSpPr>
        <p:spPr>
          <a:xfrm>
            <a:off x="452878" y="334470"/>
            <a:ext cx="8171180" cy="65532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80000">
                <a:schemeClr val="accent1">
                  <a:lumMod val="20000"/>
                  <a:lumOff val="80000"/>
                  <a:alpha val="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783617" y="467040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PCA降维测试</a:t>
            </a:r>
            <a:endParaRPr kumimoji="1"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84290" y="1874520"/>
            <a:ext cx="5316220" cy="314706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5456872" y="1483281"/>
            <a:ext cx="618078" cy="541119"/>
          </a:xfrm>
          <a:custGeom>
            <a:avLst/>
            <a:gdLst>
              <a:gd name="connsiteX0" fmla="*/ 411292 w 822400"/>
              <a:gd name="connsiteY0" fmla="*/ 234366 h 720000"/>
              <a:gd name="connsiteX1" fmla="*/ 285658 w 822400"/>
              <a:gd name="connsiteY1" fmla="*/ 360000 h 720000"/>
              <a:gd name="connsiteX2" fmla="*/ 411292 w 822400"/>
              <a:gd name="connsiteY2" fmla="*/ 485635 h 720000"/>
              <a:gd name="connsiteX3" fmla="*/ 536927 w 822400"/>
              <a:gd name="connsiteY3" fmla="*/ 360000 h 720000"/>
              <a:gd name="connsiteX4" fmla="*/ 411292 w 822400"/>
              <a:gd name="connsiteY4" fmla="*/ 234366 h 720000"/>
              <a:gd name="connsiteX5" fmla="*/ 411292 w 822400"/>
              <a:gd name="connsiteY5" fmla="*/ 178938 h 720000"/>
              <a:gd name="connsiteX6" fmla="*/ 592354 w 822400"/>
              <a:gd name="connsiteY6" fmla="*/ 360000 h 720000"/>
              <a:gd name="connsiteX7" fmla="*/ 411292 w 822400"/>
              <a:gd name="connsiteY7" fmla="*/ 541063 h 720000"/>
              <a:gd name="connsiteX8" fmla="*/ 230230 w 822400"/>
              <a:gd name="connsiteY8" fmla="*/ 360000 h 720000"/>
              <a:gd name="connsiteX9" fmla="*/ 411292 w 822400"/>
              <a:gd name="connsiteY9" fmla="*/ 178938 h 720000"/>
              <a:gd name="connsiteX10" fmla="*/ 235403 w 822400"/>
              <a:gd name="connsiteY10" fmla="*/ 55427 h 720000"/>
              <a:gd name="connsiteX11" fmla="*/ 59514 w 822400"/>
              <a:gd name="connsiteY11" fmla="*/ 360000 h 720000"/>
              <a:gd name="connsiteX12" fmla="*/ 235403 w 822400"/>
              <a:gd name="connsiteY12" fmla="*/ 664573 h 720000"/>
              <a:gd name="connsiteX13" fmla="*/ 587089 w 822400"/>
              <a:gd name="connsiteY13" fmla="*/ 664573 h 720000"/>
              <a:gd name="connsiteX14" fmla="*/ 762978 w 822400"/>
              <a:gd name="connsiteY14" fmla="*/ 360000 h 720000"/>
              <a:gd name="connsiteX15" fmla="*/ 587089 w 822400"/>
              <a:gd name="connsiteY15" fmla="*/ 55427 h 720000"/>
              <a:gd name="connsiteX16" fmla="*/ 219883 w 822400"/>
              <a:gd name="connsiteY16" fmla="*/ 0 h 720000"/>
              <a:gd name="connsiteX17" fmla="*/ 602516 w 822400"/>
              <a:gd name="connsiteY17" fmla="*/ 0 h 720000"/>
              <a:gd name="connsiteX18" fmla="*/ 627274 w 822400"/>
              <a:gd name="connsiteY18" fmla="*/ 14319 h 720000"/>
              <a:gd name="connsiteX19" fmla="*/ 818590 w 822400"/>
              <a:gd name="connsiteY19" fmla="*/ 345682 h 720000"/>
              <a:gd name="connsiteX20" fmla="*/ 818590 w 822400"/>
              <a:gd name="connsiteY20" fmla="*/ 374319 h 720000"/>
              <a:gd name="connsiteX21" fmla="*/ 627366 w 822400"/>
              <a:gd name="connsiteY21" fmla="*/ 705682 h 720000"/>
              <a:gd name="connsiteX22" fmla="*/ 602608 w 822400"/>
              <a:gd name="connsiteY22" fmla="*/ 720000 h 720000"/>
              <a:gd name="connsiteX23" fmla="*/ 219976 w 822400"/>
              <a:gd name="connsiteY23" fmla="*/ 720000 h 720000"/>
              <a:gd name="connsiteX24" fmla="*/ 195218 w 822400"/>
              <a:gd name="connsiteY24" fmla="*/ 705682 h 720000"/>
              <a:gd name="connsiteX25" fmla="*/ 3810 w 822400"/>
              <a:gd name="connsiteY25" fmla="*/ 374319 h 720000"/>
              <a:gd name="connsiteX26" fmla="*/ 3810 w 822400"/>
              <a:gd name="connsiteY26" fmla="*/ 345682 h 720000"/>
              <a:gd name="connsiteX27" fmla="*/ 195126 w 822400"/>
              <a:gd name="connsiteY27" fmla="*/ 14319 h 720000"/>
              <a:gd name="connsiteX28" fmla="*/ 219883 w 822400"/>
              <a:gd name="connsiteY28" fmla="*/ 0 h 720000"/>
            </a:gdLst>
            <a:ahLst/>
            <a:cxnLst/>
            <a:rect l="l" t="t" r="r" b="b"/>
            <a:pathLst>
              <a:path w="822400" h="720000">
                <a:moveTo>
                  <a:pt x="411292" y="234366"/>
                </a:moveTo>
                <a:cubicBezTo>
                  <a:pt x="342008" y="234366"/>
                  <a:pt x="285658" y="290716"/>
                  <a:pt x="285658" y="360000"/>
                </a:cubicBezTo>
                <a:cubicBezTo>
                  <a:pt x="285658" y="429284"/>
                  <a:pt x="342008" y="485635"/>
                  <a:pt x="411292" y="485635"/>
                </a:cubicBezTo>
                <a:cubicBezTo>
                  <a:pt x="480576" y="485635"/>
                  <a:pt x="536927" y="429284"/>
                  <a:pt x="536927" y="360000"/>
                </a:cubicBezTo>
                <a:cubicBezTo>
                  <a:pt x="536927" y="290716"/>
                  <a:pt x="480576" y="234366"/>
                  <a:pt x="411292" y="234366"/>
                </a:cubicBezTo>
                <a:close/>
                <a:moveTo>
                  <a:pt x="411292" y="178938"/>
                </a:moveTo>
                <a:cubicBezTo>
                  <a:pt x="511153" y="178938"/>
                  <a:pt x="592354" y="260139"/>
                  <a:pt x="592354" y="360000"/>
                </a:cubicBezTo>
                <a:cubicBezTo>
                  <a:pt x="592354" y="459861"/>
                  <a:pt x="511153" y="541063"/>
                  <a:pt x="411292" y="541063"/>
                </a:cubicBezTo>
                <a:cubicBezTo>
                  <a:pt x="311431" y="541063"/>
                  <a:pt x="230230" y="459861"/>
                  <a:pt x="230230" y="360000"/>
                </a:cubicBezTo>
                <a:cubicBezTo>
                  <a:pt x="230230" y="260139"/>
                  <a:pt x="311431" y="178938"/>
                  <a:pt x="411292" y="178938"/>
                </a:cubicBezTo>
                <a:close/>
                <a:moveTo>
                  <a:pt x="235403" y="55427"/>
                </a:moveTo>
                <a:lnTo>
                  <a:pt x="59514" y="360000"/>
                </a:lnTo>
                <a:lnTo>
                  <a:pt x="235403" y="664573"/>
                </a:lnTo>
                <a:lnTo>
                  <a:pt x="587089" y="664573"/>
                </a:lnTo>
                <a:lnTo>
                  <a:pt x="762978" y="360000"/>
                </a:lnTo>
                <a:lnTo>
                  <a:pt x="587089" y="55427"/>
                </a:lnTo>
                <a:close/>
                <a:moveTo>
                  <a:pt x="219883" y="0"/>
                </a:moveTo>
                <a:lnTo>
                  <a:pt x="602516" y="0"/>
                </a:lnTo>
                <a:cubicBezTo>
                  <a:pt x="612678" y="0"/>
                  <a:pt x="622193" y="5450"/>
                  <a:pt x="627274" y="14319"/>
                </a:cubicBezTo>
                <a:lnTo>
                  <a:pt x="818590" y="345682"/>
                </a:lnTo>
                <a:cubicBezTo>
                  <a:pt x="823671" y="354550"/>
                  <a:pt x="823671" y="365451"/>
                  <a:pt x="818590" y="374319"/>
                </a:cubicBezTo>
                <a:lnTo>
                  <a:pt x="627366" y="705682"/>
                </a:lnTo>
                <a:cubicBezTo>
                  <a:pt x="622285" y="714550"/>
                  <a:pt x="612770" y="720000"/>
                  <a:pt x="602608" y="720000"/>
                </a:cubicBezTo>
                <a:lnTo>
                  <a:pt x="219976" y="720000"/>
                </a:lnTo>
                <a:cubicBezTo>
                  <a:pt x="209814" y="720000"/>
                  <a:pt x="200299" y="714550"/>
                  <a:pt x="195218" y="705682"/>
                </a:cubicBezTo>
                <a:lnTo>
                  <a:pt x="3810" y="374319"/>
                </a:lnTo>
                <a:cubicBezTo>
                  <a:pt x="-1271" y="365543"/>
                  <a:pt x="-1271" y="354550"/>
                  <a:pt x="3810" y="345682"/>
                </a:cubicBezTo>
                <a:lnTo>
                  <a:pt x="195126" y="14319"/>
                </a:lnTo>
                <a:cubicBezTo>
                  <a:pt x="200207" y="5450"/>
                  <a:pt x="209721" y="0"/>
                  <a:pt x="219883" y="0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</a:ln>
        </p:spPr>
        <p:txBody>
          <a:bodyPr vert="horz" wrap="square" lIns="91401" tIns="45688" rIns="91401" bIns="45688" rtlCol="0" anchor="t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5406072" y="1987790"/>
            <a:ext cx="6091396" cy="71477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周期选择的影响</a:t>
            </a:r>
            <a:endParaRPr kumimoji="1" lang="en-US" altLang="zh-CN" sz="2400">
              <a:ln w="12700">
                <a:noFill/>
              </a:ln>
              <a:solidFill>
                <a:srgbClr val="262626">
                  <a:alpha val="100000"/>
                </a:srgbClr>
              </a:solidFill>
              <a:latin typeface="Source Han Sans CN Bold" panose="020B0800000000000000" charset="-122"/>
              <a:ea typeface="Source Han Sans CN Bold" panose="020B0800000000000000" charset="-122"/>
              <a:cs typeface="Source Han Sans CN Bold" panose="020B0800000000000000" charset="-122"/>
            </a:endParaRPr>
          </a:p>
        </p:txBody>
      </p:sp>
      <p:sp>
        <p:nvSpPr>
          <p:cNvPr id="6" name="标题 1"/>
          <p:cNvSpPr txBox="1"/>
          <p:nvPr/>
        </p:nvSpPr>
        <p:spPr>
          <a:xfrm>
            <a:off x="5405755" y="2719070"/>
            <a:ext cx="6091555" cy="277685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通过对ETTh1数据集在序列长度、预测长度均为720的条件下，分别选取周期</a:t>
            </a:r>
            <a:r>
              <a:rPr kumimoji="1" lang="en-US" altLang="zh-CN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48、24、12、2</a:t>
            </a:r>
            <a:r>
              <a:rPr kumimoji="1" lang="en-US" altLang="zh-CN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，进行模型拟合，得到测试集损失结果。</a:t>
            </a:r>
            <a:endParaRPr kumimoji="1" lang="en-US" altLang="zh-CN">
              <a:ln w="12700">
                <a:noFill/>
              </a:ln>
              <a:solidFill>
                <a:srgbClr val="262626">
                  <a:alpha val="100000"/>
                </a:srgbClr>
              </a:solidFill>
              <a:latin typeface="Source Han Sans" panose="020B0500000000000000" charset="-122"/>
              <a:ea typeface="Source Han Sans" panose="020B0500000000000000" charset="-122"/>
              <a:cs typeface="Source Han Sans" panose="020B0500000000000000" charset="-122"/>
            </a:endParaRPr>
          </a:p>
          <a:p>
            <a:pPr algn="l">
              <a:lnSpc>
                <a:spcPct val="150000"/>
              </a:lnSpc>
            </a:pPr>
            <a:r>
              <a:rPr kumimoji="1" lang="en-US" altLang="zh-CN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结果表明，不同的周期选取在一定程度上会影响模型的拟合效果。在ETTh1数据集中，选取周期为2、24时效果最佳。</a:t>
            </a:r>
            <a:endParaRPr kumimoji="1" lang="en-US" altLang="zh-CN">
              <a:ln w="12700">
                <a:noFill/>
              </a:ln>
              <a:solidFill>
                <a:srgbClr val="262626">
                  <a:alpha val="100000"/>
                </a:srgbClr>
              </a:solidFill>
              <a:latin typeface="Source Han Sans" panose="020B0500000000000000" charset="-122"/>
              <a:ea typeface="Source Han Sans" panose="020B0500000000000000" charset="-122"/>
              <a:cs typeface="Source Han Sans" panose="020B0500000000000000" charset="-122"/>
            </a:endParaRPr>
          </a:p>
          <a:p>
            <a:pPr algn="l">
              <a:lnSpc>
                <a:spcPct val="150000"/>
              </a:lnSpc>
            </a:pPr>
            <a:r>
              <a:rPr kumimoji="1" lang="en-US" altLang="zh-CN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可能的解释是，由于滑动聚合的存在，单个时间点会受到周围同周期数据的影响。周期较小时，模型更能把握数据间的变化关系；另一方面，周期较大时，模型能从整体上获取数据的内在联系。</a:t>
            </a:r>
            <a:endParaRPr kumimoji="1" lang="en-US" altLang="zh-CN">
              <a:ln w="12700">
                <a:noFill/>
              </a:ln>
              <a:solidFill>
                <a:srgbClr val="262626">
                  <a:alpha val="100000"/>
                </a:srgbClr>
              </a:solidFill>
              <a:latin typeface="Source Han Sans" panose="020B0500000000000000" charset="-122"/>
              <a:ea typeface="Source Han Sans" panose="020B0500000000000000" charset="-122"/>
              <a:cs typeface="Source Han Sans" panose="020B0500000000000000" charset="-122"/>
            </a:endParaRPr>
          </a:p>
        </p:txBody>
      </p:sp>
      <p:sp>
        <p:nvSpPr>
          <p:cNvPr id="7" name="标题 1"/>
          <p:cNvSpPr txBox="1"/>
          <p:nvPr/>
        </p:nvSpPr>
        <p:spPr>
          <a:xfrm rot="5400000">
            <a:off x="3073387" y="4879221"/>
            <a:ext cx="3908700" cy="48859"/>
          </a:xfrm>
          <a:prstGeom prst="rect">
            <a:avLst/>
          </a:prstGeom>
          <a:solidFill>
            <a:schemeClr val="bg1">
              <a:lumMod val="95000"/>
            </a:schemeClr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4929382" y="2825545"/>
            <a:ext cx="196710" cy="196710"/>
          </a:xfrm>
          <a:prstGeom prst="ellipse">
            <a:avLst/>
          </a:prstGeom>
          <a:solidFill>
            <a:schemeClr val="bg1">
              <a:lumMod val="85000"/>
            </a:schemeClr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452878" y="334470"/>
            <a:ext cx="8171180" cy="65532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80000">
                <a:schemeClr val="accent1">
                  <a:lumMod val="20000"/>
                  <a:lumOff val="80000"/>
                  <a:alpha val="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783617" y="467040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消融实验</a:t>
            </a:r>
            <a:endParaRPr kumimoji="1"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3525" y="2204720"/>
            <a:ext cx="4608195" cy="3178810"/>
          </a:xfrm>
          <a:prstGeom prst="rect">
            <a:avLst/>
          </a:prstGeom>
        </p:spPr>
      </p:pic>
      <p:sp>
        <p:nvSpPr>
          <p:cNvPr id="12" name="标题 1"/>
          <p:cNvSpPr txBox="1"/>
          <p:nvPr/>
        </p:nvSpPr>
        <p:spPr>
          <a:xfrm>
            <a:off x="191135" y="2132965"/>
            <a:ext cx="4539615" cy="3101975"/>
          </a:xfrm>
          <a:custGeom>
            <a:avLst/>
            <a:gdLst>
              <a:gd name="connsiteX0" fmla="*/ 189061 w 2801074"/>
              <a:gd name="connsiteY0" fmla="*/ 0 h 4652540"/>
              <a:gd name="connsiteX1" fmla="*/ 2612014 w 2801074"/>
              <a:gd name="connsiteY1" fmla="*/ 0 h 4652540"/>
              <a:gd name="connsiteX2" fmla="*/ 2722227 w 2801074"/>
              <a:gd name="connsiteY2" fmla="*/ 73054 h 4652540"/>
              <a:gd name="connsiteX3" fmla="*/ 2728793 w 2801074"/>
              <a:gd name="connsiteY3" fmla="*/ 105577 h 4652540"/>
              <a:gd name="connsiteX4" fmla="*/ 2764213 w 2801074"/>
              <a:gd name="connsiteY4" fmla="*/ 129458 h 4652540"/>
              <a:gd name="connsiteX5" fmla="*/ 2801074 w 2801074"/>
              <a:gd name="connsiteY5" fmla="*/ 218449 h 4652540"/>
              <a:gd name="connsiteX6" fmla="*/ 2801074 w 2801074"/>
              <a:gd name="connsiteY6" fmla="*/ 4434091 h 4652540"/>
              <a:gd name="connsiteX7" fmla="*/ 2764213 w 2801074"/>
              <a:gd name="connsiteY7" fmla="*/ 4523082 h 4652540"/>
              <a:gd name="connsiteX8" fmla="*/ 2728793 w 2801074"/>
              <a:gd name="connsiteY8" fmla="*/ 4546963 h 4652540"/>
              <a:gd name="connsiteX9" fmla="*/ 2722227 w 2801074"/>
              <a:gd name="connsiteY9" fmla="*/ 4579487 h 4652540"/>
              <a:gd name="connsiteX10" fmla="*/ 2612014 w 2801074"/>
              <a:gd name="connsiteY10" fmla="*/ 4652540 h 4652540"/>
              <a:gd name="connsiteX11" fmla="*/ 189061 w 2801074"/>
              <a:gd name="connsiteY11" fmla="*/ 4652540 h 4652540"/>
              <a:gd name="connsiteX12" fmla="*/ 78849 w 2801074"/>
              <a:gd name="connsiteY12" fmla="*/ 4579487 h 4652540"/>
              <a:gd name="connsiteX13" fmla="*/ 72283 w 2801074"/>
              <a:gd name="connsiteY13" fmla="*/ 4546964 h 4652540"/>
              <a:gd name="connsiteX14" fmla="*/ 36861 w 2801074"/>
              <a:gd name="connsiteY14" fmla="*/ 4523082 h 4652540"/>
              <a:gd name="connsiteX15" fmla="*/ 0 w 2801074"/>
              <a:gd name="connsiteY15" fmla="*/ 4434091 h 4652540"/>
              <a:gd name="connsiteX16" fmla="*/ 0 w 2801074"/>
              <a:gd name="connsiteY16" fmla="*/ 218449 h 4652540"/>
              <a:gd name="connsiteX17" fmla="*/ 36861 w 2801074"/>
              <a:gd name="connsiteY17" fmla="*/ 129458 h 4652540"/>
              <a:gd name="connsiteX18" fmla="*/ 72283 w 2801074"/>
              <a:gd name="connsiteY18" fmla="*/ 105577 h 4652540"/>
              <a:gd name="connsiteX19" fmla="*/ 78849 w 2801074"/>
              <a:gd name="connsiteY19" fmla="*/ 73054 h 4652540"/>
              <a:gd name="connsiteX20" fmla="*/ 189061 w 2801074"/>
              <a:gd name="connsiteY20" fmla="*/ 0 h 4652540"/>
            </a:gdLst>
            <a:ahLst/>
            <a:cxnLst/>
            <a:rect l="l" t="t" r="r" b="b"/>
            <a:pathLst>
              <a:path w="2801074" h="4652540">
                <a:moveTo>
                  <a:pt x="189061" y="0"/>
                </a:moveTo>
                <a:lnTo>
                  <a:pt x="2612014" y="0"/>
                </a:lnTo>
                <a:cubicBezTo>
                  <a:pt x="2661559" y="0"/>
                  <a:pt x="2704068" y="30123"/>
                  <a:pt x="2722227" y="73054"/>
                </a:cubicBezTo>
                <a:lnTo>
                  <a:pt x="2728793" y="105577"/>
                </a:lnTo>
                <a:lnTo>
                  <a:pt x="2764213" y="129458"/>
                </a:lnTo>
                <a:cubicBezTo>
                  <a:pt x="2786988" y="152233"/>
                  <a:pt x="2801074" y="183696"/>
                  <a:pt x="2801074" y="218449"/>
                </a:cubicBezTo>
                <a:lnTo>
                  <a:pt x="2801074" y="4434091"/>
                </a:lnTo>
                <a:cubicBezTo>
                  <a:pt x="2801074" y="4468844"/>
                  <a:pt x="2786988" y="4500307"/>
                  <a:pt x="2764213" y="4523082"/>
                </a:cubicBezTo>
                <a:lnTo>
                  <a:pt x="2728793" y="4546963"/>
                </a:lnTo>
                <a:lnTo>
                  <a:pt x="2722227" y="4579487"/>
                </a:lnTo>
                <a:cubicBezTo>
                  <a:pt x="2704068" y="4622417"/>
                  <a:pt x="2661559" y="4652540"/>
                  <a:pt x="2612014" y="4652540"/>
                </a:cubicBezTo>
                <a:lnTo>
                  <a:pt x="189061" y="4652540"/>
                </a:lnTo>
                <a:cubicBezTo>
                  <a:pt x="139516" y="4652540"/>
                  <a:pt x="97007" y="4622417"/>
                  <a:pt x="78849" y="4579487"/>
                </a:cubicBezTo>
                <a:lnTo>
                  <a:pt x="72283" y="4546964"/>
                </a:lnTo>
                <a:lnTo>
                  <a:pt x="36861" y="4523082"/>
                </a:lnTo>
                <a:cubicBezTo>
                  <a:pt x="14086" y="4500307"/>
                  <a:pt x="0" y="4468844"/>
                  <a:pt x="0" y="4434091"/>
                </a:cubicBezTo>
                <a:lnTo>
                  <a:pt x="0" y="218449"/>
                </a:lnTo>
                <a:cubicBezTo>
                  <a:pt x="0" y="183696"/>
                  <a:pt x="14086" y="152233"/>
                  <a:pt x="36861" y="129458"/>
                </a:cubicBezTo>
                <a:lnTo>
                  <a:pt x="72283" y="105577"/>
                </a:lnTo>
                <a:lnTo>
                  <a:pt x="78849" y="73054"/>
                </a:lnTo>
                <a:cubicBezTo>
                  <a:pt x="97007" y="30123"/>
                  <a:pt x="139516" y="0"/>
                  <a:pt x="189061" y="0"/>
                </a:cubicBezTo>
                <a:close/>
              </a:path>
            </a:pathLst>
          </a:custGeom>
          <a:noFill/>
          <a:ln w="25400" cap="sq">
            <a:solidFill>
              <a:schemeClr val="accent2"/>
            </a:solidFill>
            <a:miter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rtlCol="0" anchor="ctr"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alphaModFix amt="47000"/>
          </a:blip>
          <a:srcRect/>
          <a:stretch>
            <a:fillRect/>
          </a:stretch>
        </p:blipFill>
        <p:spPr>
          <a:xfrm>
            <a:off x="0" y="0"/>
            <a:ext cx="12192000" cy="6845808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标题 1"/>
          <p:cNvSpPr txBox="1"/>
          <p:nvPr/>
        </p:nvSpPr>
        <p:spPr>
          <a:xfrm>
            <a:off x="0" y="906780"/>
            <a:ext cx="12192000" cy="4960619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  <a:effectLst>
            <a:outerShdw blurRad="355600" sx="102000" sy="102000" algn="ctr" rotWithShape="0">
              <a:schemeClr val="accent1">
                <a:alpha val="21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2497747" y="1117774"/>
            <a:ext cx="9021153" cy="113998"/>
          </a:xfrm>
          <a:custGeom>
            <a:avLst/>
            <a:gdLst>
              <a:gd name="connsiteX0" fmla="*/ 1224703 w 9021153"/>
              <a:gd name="connsiteY0" fmla="*/ 5998 h 113998"/>
              <a:gd name="connsiteX1" fmla="*/ 1278703 w 9021153"/>
              <a:gd name="connsiteY1" fmla="*/ 5998 h 113998"/>
              <a:gd name="connsiteX2" fmla="*/ 1332703 w 9021153"/>
              <a:gd name="connsiteY2" fmla="*/ 59998 h 113998"/>
              <a:gd name="connsiteX3" fmla="*/ 1278703 w 9021153"/>
              <a:gd name="connsiteY3" fmla="*/ 113998 h 113998"/>
              <a:gd name="connsiteX4" fmla="*/ 1224703 w 9021153"/>
              <a:gd name="connsiteY4" fmla="*/ 113998 h 113998"/>
              <a:gd name="connsiteX5" fmla="*/ 1278703 w 9021153"/>
              <a:gd name="connsiteY5" fmla="*/ 59998 h 113998"/>
              <a:gd name="connsiteX6" fmla="*/ 1088058 w 9021153"/>
              <a:gd name="connsiteY6" fmla="*/ 5998 h 113998"/>
              <a:gd name="connsiteX7" fmla="*/ 1142058 w 9021153"/>
              <a:gd name="connsiteY7" fmla="*/ 5998 h 113998"/>
              <a:gd name="connsiteX8" fmla="*/ 1196058 w 9021153"/>
              <a:gd name="connsiteY8" fmla="*/ 59998 h 113998"/>
              <a:gd name="connsiteX9" fmla="*/ 1142058 w 9021153"/>
              <a:gd name="connsiteY9" fmla="*/ 113998 h 113998"/>
              <a:gd name="connsiteX10" fmla="*/ 1088058 w 9021153"/>
              <a:gd name="connsiteY10" fmla="*/ 113998 h 113998"/>
              <a:gd name="connsiteX11" fmla="*/ 1142058 w 9021153"/>
              <a:gd name="connsiteY11" fmla="*/ 59998 h 113998"/>
              <a:gd name="connsiteX12" fmla="*/ 951413 w 9021153"/>
              <a:gd name="connsiteY12" fmla="*/ 5998 h 113998"/>
              <a:gd name="connsiteX13" fmla="*/ 1005413 w 9021153"/>
              <a:gd name="connsiteY13" fmla="*/ 5998 h 113998"/>
              <a:gd name="connsiteX14" fmla="*/ 1059413 w 9021153"/>
              <a:gd name="connsiteY14" fmla="*/ 59998 h 113998"/>
              <a:gd name="connsiteX15" fmla="*/ 1005413 w 9021153"/>
              <a:gd name="connsiteY15" fmla="*/ 113998 h 113998"/>
              <a:gd name="connsiteX16" fmla="*/ 951413 w 9021153"/>
              <a:gd name="connsiteY16" fmla="*/ 113998 h 113998"/>
              <a:gd name="connsiteX17" fmla="*/ 1005413 w 9021153"/>
              <a:gd name="connsiteY17" fmla="*/ 59998 h 113998"/>
              <a:gd name="connsiteX18" fmla="*/ 814768 w 9021153"/>
              <a:gd name="connsiteY18" fmla="*/ 5998 h 113998"/>
              <a:gd name="connsiteX19" fmla="*/ 868768 w 9021153"/>
              <a:gd name="connsiteY19" fmla="*/ 5998 h 113998"/>
              <a:gd name="connsiteX20" fmla="*/ 922768 w 9021153"/>
              <a:gd name="connsiteY20" fmla="*/ 59998 h 113998"/>
              <a:gd name="connsiteX21" fmla="*/ 868768 w 9021153"/>
              <a:gd name="connsiteY21" fmla="*/ 113998 h 113998"/>
              <a:gd name="connsiteX22" fmla="*/ 814768 w 9021153"/>
              <a:gd name="connsiteY22" fmla="*/ 113998 h 113998"/>
              <a:gd name="connsiteX23" fmla="*/ 868768 w 9021153"/>
              <a:gd name="connsiteY23" fmla="*/ 59998 h 113998"/>
              <a:gd name="connsiteX24" fmla="*/ 678123 w 9021153"/>
              <a:gd name="connsiteY24" fmla="*/ 5998 h 113998"/>
              <a:gd name="connsiteX25" fmla="*/ 732123 w 9021153"/>
              <a:gd name="connsiteY25" fmla="*/ 5998 h 113998"/>
              <a:gd name="connsiteX26" fmla="*/ 786123 w 9021153"/>
              <a:gd name="connsiteY26" fmla="*/ 59998 h 113998"/>
              <a:gd name="connsiteX27" fmla="*/ 732123 w 9021153"/>
              <a:gd name="connsiteY27" fmla="*/ 113998 h 113998"/>
              <a:gd name="connsiteX28" fmla="*/ 678123 w 9021153"/>
              <a:gd name="connsiteY28" fmla="*/ 113998 h 113998"/>
              <a:gd name="connsiteX29" fmla="*/ 732123 w 9021153"/>
              <a:gd name="connsiteY29" fmla="*/ 59998 h 113998"/>
              <a:gd name="connsiteX30" fmla="*/ 546584 w 9021153"/>
              <a:gd name="connsiteY30" fmla="*/ 5998 h 113998"/>
              <a:gd name="connsiteX31" fmla="*/ 600584 w 9021153"/>
              <a:gd name="connsiteY31" fmla="*/ 5998 h 113998"/>
              <a:gd name="connsiteX32" fmla="*/ 654584 w 9021153"/>
              <a:gd name="connsiteY32" fmla="*/ 59998 h 113998"/>
              <a:gd name="connsiteX33" fmla="*/ 600584 w 9021153"/>
              <a:gd name="connsiteY33" fmla="*/ 113998 h 113998"/>
              <a:gd name="connsiteX34" fmla="*/ 546584 w 9021153"/>
              <a:gd name="connsiteY34" fmla="*/ 113998 h 113998"/>
              <a:gd name="connsiteX35" fmla="*/ 600584 w 9021153"/>
              <a:gd name="connsiteY35" fmla="*/ 59998 h 113998"/>
              <a:gd name="connsiteX36" fmla="*/ 409934 w 9021153"/>
              <a:gd name="connsiteY36" fmla="*/ 5998 h 113998"/>
              <a:gd name="connsiteX37" fmla="*/ 463934 w 9021153"/>
              <a:gd name="connsiteY37" fmla="*/ 5998 h 113998"/>
              <a:gd name="connsiteX38" fmla="*/ 517934 w 9021153"/>
              <a:gd name="connsiteY38" fmla="*/ 59998 h 113998"/>
              <a:gd name="connsiteX39" fmla="*/ 463934 w 9021153"/>
              <a:gd name="connsiteY39" fmla="*/ 113998 h 113998"/>
              <a:gd name="connsiteX40" fmla="*/ 409934 w 9021153"/>
              <a:gd name="connsiteY40" fmla="*/ 113998 h 113998"/>
              <a:gd name="connsiteX41" fmla="*/ 463934 w 9021153"/>
              <a:gd name="connsiteY41" fmla="*/ 59998 h 113998"/>
              <a:gd name="connsiteX42" fmla="*/ 273289 w 9021153"/>
              <a:gd name="connsiteY42" fmla="*/ 5998 h 113998"/>
              <a:gd name="connsiteX43" fmla="*/ 327289 w 9021153"/>
              <a:gd name="connsiteY43" fmla="*/ 5998 h 113998"/>
              <a:gd name="connsiteX44" fmla="*/ 381289 w 9021153"/>
              <a:gd name="connsiteY44" fmla="*/ 59998 h 113998"/>
              <a:gd name="connsiteX45" fmla="*/ 327289 w 9021153"/>
              <a:gd name="connsiteY45" fmla="*/ 113998 h 113998"/>
              <a:gd name="connsiteX46" fmla="*/ 273289 w 9021153"/>
              <a:gd name="connsiteY46" fmla="*/ 113998 h 113998"/>
              <a:gd name="connsiteX47" fmla="*/ 327289 w 9021153"/>
              <a:gd name="connsiteY47" fmla="*/ 59998 h 113998"/>
              <a:gd name="connsiteX48" fmla="*/ 136644 w 9021153"/>
              <a:gd name="connsiteY48" fmla="*/ 5998 h 113998"/>
              <a:gd name="connsiteX49" fmla="*/ 190644 w 9021153"/>
              <a:gd name="connsiteY49" fmla="*/ 5998 h 113998"/>
              <a:gd name="connsiteX50" fmla="*/ 244644 w 9021153"/>
              <a:gd name="connsiteY50" fmla="*/ 59998 h 113998"/>
              <a:gd name="connsiteX51" fmla="*/ 190644 w 9021153"/>
              <a:gd name="connsiteY51" fmla="*/ 113998 h 113998"/>
              <a:gd name="connsiteX52" fmla="*/ 136644 w 9021153"/>
              <a:gd name="connsiteY52" fmla="*/ 113998 h 113998"/>
              <a:gd name="connsiteX53" fmla="*/ 190644 w 9021153"/>
              <a:gd name="connsiteY53" fmla="*/ 59998 h 113998"/>
              <a:gd name="connsiteX54" fmla="*/ 0 w 9021153"/>
              <a:gd name="connsiteY54" fmla="*/ 5998 h 113998"/>
              <a:gd name="connsiteX55" fmla="*/ 54000 w 9021153"/>
              <a:gd name="connsiteY55" fmla="*/ 5998 h 113998"/>
              <a:gd name="connsiteX56" fmla="*/ 108000 w 9021153"/>
              <a:gd name="connsiteY56" fmla="*/ 59998 h 113998"/>
              <a:gd name="connsiteX57" fmla="*/ 54000 w 9021153"/>
              <a:gd name="connsiteY57" fmla="*/ 113998 h 113998"/>
              <a:gd name="connsiteX58" fmla="*/ 0 w 9021153"/>
              <a:gd name="connsiteY58" fmla="*/ 113998 h 113998"/>
              <a:gd name="connsiteX59" fmla="*/ 54000 w 9021153"/>
              <a:gd name="connsiteY59" fmla="*/ 59998 h 113998"/>
              <a:gd name="connsiteX60" fmla="*/ 8913153 w 9021153"/>
              <a:gd name="connsiteY60" fmla="*/ 0 h 113998"/>
              <a:gd name="connsiteX61" fmla="*/ 8967153 w 9021153"/>
              <a:gd name="connsiteY61" fmla="*/ 0 h 113998"/>
              <a:gd name="connsiteX62" fmla="*/ 9021153 w 9021153"/>
              <a:gd name="connsiteY62" fmla="*/ 54000 h 113998"/>
              <a:gd name="connsiteX63" fmla="*/ 8967153 w 9021153"/>
              <a:gd name="connsiteY63" fmla="*/ 108000 h 113998"/>
              <a:gd name="connsiteX64" fmla="*/ 8913153 w 9021153"/>
              <a:gd name="connsiteY64" fmla="*/ 108000 h 113998"/>
              <a:gd name="connsiteX65" fmla="*/ 8967153 w 9021153"/>
              <a:gd name="connsiteY65" fmla="*/ 54000 h 113998"/>
              <a:gd name="connsiteX66" fmla="*/ 8776508 w 9021153"/>
              <a:gd name="connsiteY66" fmla="*/ 0 h 113998"/>
              <a:gd name="connsiteX67" fmla="*/ 8830508 w 9021153"/>
              <a:gd name="connsiteY67" fmla="*/ 0 h 113998"/>
              <a:gd name="connsiteX68" fmla="*/ 8884508 w 9021153"/>
              <a:gd name="connsiteY68" fmla="*/ 54000 h 113998"/>
              <a:gd name="connsiteX69" fmla="*/ 8830508 w 9021153"/>
              <a:gd name="connsiteY69" fmla="*/ 108000 h 113998"/>
              <a:gd name="connsiteX70" fmla="*/ 8776508 w 9021153"/>
              <a:gd name="connsiteY70" fmla="*/ 108000 h 113998"/>
              <a:gd name="connsiteX71" fmla="*/ 8830508 w 9021153"/>
              <a:gd name="connsiteY71" fmla="*/ 54000 h 113998"/>
              <a:gd name="connsiteX72" fmla="*/ 8639863 w 9021153"/>
              <a:gd name="connsiteY72" fmla="*/ 0 h 113998"/>
              <a:gd name="connsiteX73" fmla="*/ 8693863 w 9021153"/>
              <a:gd name="connsiteY73" fmla="*/ 0 h 113998"/>
              <a:gd name="connsiteX74" fmla="*/ 8747863 w 9021153"/>
              <a:gd name="connsiteY74" fmla="*/ 54000 h 113998"/>
              <a:gd name="connsiteX75" fmla="*/ 8693863 w 9021153"/>
              <a:gd name="connsiteY75" fmla="*/ 108000 h 113998"/>
              <a:gd name="connsiteX76" fmla="*/ 8639863 w 9021153"/>
              <a:gd name="connsiteY76" fmla="*/ 108000 h 113998"/>
              <a:gd name="connsiteX77" fmla="*/ 8693863 w 9021153"/>
              <a:gd name="connsiteY77" fmla="*/ 54000 h 113998"/>
              <a:gd name="connsiteX78" fmla="*/ 8503218 w 9021153"/>
              <a:gd name="connsiteY78" fmla="*/ 0 h 113998"/>
              <a:gd name="connsiteX79" fmla="*/ 8557218 w 9021153"/>
              <a:gd name="connsiteY79" fmla="*/ 0 h 113998"/>
              <a:gd name="connsiteX80" fmla="*/ 8611218 w 9021153"/>
              <a:gd name="connsiteY80" fmla="*/ 54000 h 113998"/>
              <a:gd name="connsiteX81" fmla="*/ 8557218 w 9021153"/>
              <a:gd name="connsiteY81" fmla="*/ 108000 h 113998"/>
              <a:gd name="connsiteX82" fmla="*/ 8503218 w 9021153"/>
              <a:gd name="connsiteY82" fmla="*/ 108000 h 113998"/>
              <a:gd name="connsiteX83" fmla="*/ 8557218 w 9021153"/>
              <a:gd name="connsiteY83" fmla="*/ 54000 h 113998"/>
              <a:gd name="connsiteX84" fmla="*/ 8366573 w 9021153"/>
              <a:gd name="connsiteY84" fmla="*/ 0 h 113998"/>
              <a:gd name="connsiteX85" fmla="*/ 8420573 w 9021153"/>
              <a:gd name="connsiteY85" fmla="*/ 0 h 113998"/>
              <a:gd name="connsiteX86" fmla="*/ 8474573 w 9021153"/>
              <a:gd name="connsiteY86" fmla="*/ 54000 h 113998"/>
              <a:gd name="connsiteX87" fmla="*/ 8420573 w 9021153"/>
              <a:gd name="connsiteY87" fmla="*/ 108000 h 113998"/>
              <a:gd name="connsiteX88" fmla="*/ 8366573 w 9021153"/>
              <a:gd name="connsiteY88" fmla="*/ 108000 h 113998"/>
              <a:gd name="connsiteX89" fmla="*/ 8420573 w 9021153"/>
              <a:gd name="connsiteY89" fmla="*/ 54000 h 113998"/>
              <a:gd name="connsiteX90" fmla="*/ 8229928 w 9021153"/>
              <a:gd name="connsiteY90" fmla="*/ 0 h 113998"/>
              <a:gd name="connsiteX91" fmla="*/ 8283928 w 9021153"/>
              <a:gd name="connsiteY91" fmla="*/ 0 h 113998"/>
              <a:gd name="connsiteX92" fmla="*/ 8337928 w 9021153"/>
              <a:gd name="connsiteY92" fmla="*/ 54000 h 113998"/>
              <a:gd name="connsiteX93" fmla="*/ 8283928 w 9021153"/>
              <a:gd name="connsiteY93" fmla="*/ 108000 h 113998"/>
              <a:gd name="connsiteX94" fmla="*/ 8229928 w 9021153"/>
              <a:gd name="connsiteY94" fmla="*/ 108000 h 113998"/>
              <a:gd name="connsiteX95" fmla="*/ 8283928 w 9021153"/>
              <a:gd name="connsiteY95" fmla="*/ 54000 h 113998"/>
              <a:gd name="connsiteX96" fmla="*/ 8093283 w 9021153"/>
              <a:gd name="connsiteY96" fmla="*/ 0 h 113998"/>
              <a:gd name="connsiteX97" fmla="*/ 8147283 w 9021153"/>
              <a:gd name="connsiteY97" fmla="*/ 0 h 113998"/>
              <a:gd name="connsiteX98" fmla="*/ 8201283 w 9021153"/>
              <a:gd name="connsiteY98" fmla="*/ 54000 h 113998"/>
              <a:gd name="connsiteX99" fmla="*/ 8147283 w 9021153"/>
              <a:gd name="connsiteY99" fmla="*/ 108000 h 113998"/>
              <a:gd name="connsiteX100" fmla="*/ 8093283 w 9021153"/>
              <a:gd name="connsiteY100" fmla="*/ 108000 h 113998"/>
              <a:gd name="connsiteX101" fmla="*/ 8147283 w 9021153"/>
              <a:gd name="connsiteY101" fmla="*/ 54000 h 113998"/>
              <a:gd name="connsiteX102" fmla="*/ 7956638 w 9021153"/>
              <a:gd name="connsiteY102" fmla="*/ 0 h 113998"/>
              <a:gd name="connsiteX103" fmla="*/ 8010638 w 9021153"/>
              <a:gd name="connsiteY103" fmla="*/ 0 h 113998"/>
              <a:gd name="connsiteX104" fmla="*/ 8064638 w 9021153"/>
              <a:gd name="connsiteY104" fmla="*/ 54000 h 113998"/>
              <a:gd name="connsiteX105" fmla="*/ 8010638 w 9021153"/>
              <a:gd name="connsiteY105" fmla="*/ 108000 h 113998"/>
              <a:gd name="connsiteX106" fmla="*/ 7956638 w 9021153"/>
              <a:gd name="connsiteY106" fmla="*/ 108000 h 113998"/>
              <a:gd name="connsiteX107" fmla="*/ 8010638 w 9021153"/>
              <a:gd name="connsiteY107" fmla="*/ 54000 h 113998"/>
              <a:gd name="connsiteX108" fmla="*/ 7819993 w 9021153"/>
              <a:gd name="connsiteY108" fmla="*/ 0 h 113998"/>
              <a:gd name="connsiteX109" fmla="*/ 7873993 w 9021153"/>
              <a:gd name="connsiteY109" fmla="*/ 0 h 113998"/>
              <a:gd name="connsiteX110" fmla="*/ 7927993 w 9021153"/>
              <a:gd name="connsiteY110" fmla="*/ 54000 h 113998"/>
              <a:gd name="connsiteX111" fmla="*/ 7873993 w 9021153"/>
              <a:gd name="connsiteY111" fmla="*/ 108000 h 113998"/>
              <a:gd name="connsiteX112" fmla="*/ 7819993 w 9021153"/>
              <a:gd name="connsiteY112" fmla="*/ 108000 h 113998"/>
              <a:gd name="connsiteX113" fmla="*/ 7873993 w 9021153"/>
              <a:gd name="connsiteY113" fmla="*/ 54000 h 113998"/>
              <a:gd name="connsiteX114" fmla="*/ 7668804 w 9021153"/>
              <a:gd name="connsiteY114" fmla="*/ 0 h 113998"/>
              <a:gd name="connsiteX115" fmla="*/ 7722804 w 9021153"/>
              <a:gd name="connsiteY115" fmla="*/ 0 h 113998"/>
              <a:gd name="connsiteX116" fmla="*/ 7776804 w 9021153"/>
              <a:gd name="connsiteY116" fmla="*/ 54000 h 113998"/>
              <a:gd name="connsiteX117" fmla="*/ 7722804 w 9021153"/>
              <a:gd name="connsiteY117" fmla="*/ 108000 h 113998"/>
              <a:gd name="connsiteX118" fmla="*/ 7668804 w 9021153"/>
              <a:gd name="connsiteY118" fmla="*/ 108000 h 113998"/>
              <a:gd name="connsiteX119" fmla="*/ 7722804 w 9021153"/>
              <a:gd name="connsiteY119" fmla="*/ 54000 h 113998"/>
              <a:gd name="connsiteX120" fmla="*/ 7532159 w 9021153"/>
              <a:gd name="connsiteY120" fmla="*/ 0 h 113998"/>
              <a:gd name="connsiteX121" fmla="*/ 7586159 w 9021153"/>
              <a:gd name="connsiteY121" fmla="*/ 0 h 113998"/>
              <a:gd name="connsiteX122" fmla="*/ 7640159 w 9021153"/>
              <a:gd name="connsiteY122" fmla="*/ 54000 h 113998"/>
              <a:gd name="connsiteX123" fmla="*/ 7586159 w 9021153"/>
              <a:gd name="connsiteY123" fmla="*/ 108000 h 113998"/>
              <a:gd name="connsiteX124" fmla="*/ 7532159 w 9021153"/>
              <a:gd name="connsiteY124" fmla="*/ 108000 h 113998"/>
              <a:gd name="connsiteX125" fmla="*/ 7586159 w 9021153"/>
              <a:gd name="connsiteY125" fmla="*/ 54000 h 113998"/>
              <a:gd name="connsiteX126" fmla="*/ 7395514 w 9021153"/>
              <a:gd name="connsiteY126" fmla="*/ 0 h 113998"/>
              <a:gd name="connsiteX127" fmla="*/ 7449514 w 9021153"/>
              <a:gd name="connsiteY127" fmla="*/ 0 h 113998"/>
              <a:gd name="connsiteX128" fmla="*/ 7503514 w 9021153"/>
              <a:gd name="connsiteY128" fmla="*/ 54000 h 113998"/>
              <a:gd name="connsiteX129" fmla="*/ 7449514 w 9021153"/>
              <a:gd name="connsiteY129" fmla="*/ 108000 h 113998"/>
              <a:gd name="connsiteX130" fmla="*/ 7395514 w 9021153"/>
              <a:gd name="connsiteY130" fmla="*/ 108000 h 113998"/>
              <a:gd name="connsiteX131" fmla="*/ 7449514 w 9021153"/>
              <a:gd name="connsiteY131" fmla="*/ 54000 h 113998"/>
              <a:gd name="connsiteX132" fmla="*/ 7258869 w 9021153"/>
              <a:gd name="connsiteY132" fmla="*/ 0 h 113998"/>
              <a:gd name="connsiteX133" fmla="*/ 7312869 w 9021153"/>
              <a:gd name="connsiteY133" fmla="*/ 0 h 113998"/>
              <a:gd name="connsiteX134" fmla="*/ 7366869 w 9021153"/>
              <a:gd name="connsiteY134" fmla="*/ 54000 h 113998"/>
              <a:gd name="connsiteX135" fmla="*/ 7312869 w 9021153"/>
              <a:gd name="connsiteY135" fmla="*/ 108000 h 113998"/>
              <a:gd name="connsiteX136" fmla="*/ 7258869 w 9021153"/>
              <a:gd name="connsiteY136" fmla="*/ 108000 h 113998"/>
              <a:gd name="connsiteX137" fmla="*/ 7312869 w 9021153"/>
              <a:gd name="connsiteY137" fmla="*/ 54000 h 113998"/>
              <a:gd name="connsiteX138" fmla="*/ 7122224 w 9021153"/>
              <a:gd name="connsiteY138" fmla="*/ 0 h 113998"/>
              <a:gd name="connsiteX139" fmla="*/ 7176224 w 9021153"/>
              <a:gd name="connsiteY139" fmla="*/ 0 h 113998"/>
              <a:gd name="connsiteX140" fmla="*/ 7230224 w 9021153"/>
              <a:gd name="connsiteY140" fmla="*/ 54000 h 113998"/>
              <a:gd name="connsiteX141" fmla="*/ 7176224 w 9021153"/>
              <a:gd name="connsiteY141" fmla="*/ 108000 h 113998"/>
              <a:gd name="connsiteX142" fmla="*/ 7122224 w 9021153"/>
              <a:gd name="connsiteY142" fmla="*/ 108000 h 113998"/>
              <a:gd name="connsiteX143" fmla="*/ 7176224 w 9021153"/>
              <a:gd name="connsiteY143" fmla="*/ 54000 h 113998"/>
              <a:gd name="connsiteX144" fmla="*/ 6985579 w 9021153"/>
              <a:gd name="connsiteY144" fmla="*/ 0 h 113998"/>
              <a:gd name="connsiteX145" fmla="*/ 7039579 w 9021153"/>
              <a:gd name="connsiteY145" fmla="*/ 0 h 113998"/>
              <a:gd name="connsiteX146" fmla="*/ 7093579 w 9021153"/>
              <a:gd name="connsiteY146" fmla="*/ 54000 h 113998"/>
              <a:gd name="connsiteX147" fmla="*/ 7039579 w 9021153"/>
              <a:gd name="connsiteY147" fmla="*/ 108000 h 113998"/>
              <a:gd name="connsiteX148" fmla="*/ 6985579 w 9021153"/>
              <a:gd name="connsiteY148" fmla="*/ 108000 h 113998"/>
              <a:gd name="connsiteX149" fmla="*/ 7039579 w 9021153"/>
              <a:gd name="connsiteY149" fmla="*/ 54000 h 113998"/>
              <a:gd name="connsiteX150" fmla="*/ 6848934 w 9021153"/>
              <a:gd name="connsiteY150" fmla="*/ 0 h 113998"/>
              <a:gd name="connsiteX151" fmla="*/ 6902934 w 9021153"/>
              <a:gd name="connsiteY151" fmla="*/ 0 h 113998"/>
              <a:gd name="connsiteX152" fmla="*/ 6956934 w 9021153"/>
              <a:gd name="connsiteY152" fmla="*/ 54000 h 113998"/>
              <a:gd name="connsiteX153" fmla="*/ 6902934 w 9021153"/>
              <a:gd name="connsiteY153" fmla="*/ 108000 h 113998"/>
              <a:gd name="connsiteX154" fmla="*/ 6848934 w 9021153"/>
              <a:gd name="connsiteY154" fmla="*/ 108000 h 113998"/>
              <a:gd name="connsiteX155" fmla="*/ 6902934 w 9021153"/>
              <a:gd name="connsiteY155" fmla="*/ 54000 h 113998"/>
              <a:gd name="connsiteX156" fmla="*/ 6712289 w 9021153"/>
              <a:gd name="connsiteY156" fmla="*/ 0 h 113998"/>
              <a:gd name="connsiteX157" fmla="*/ 6766289 w 9021153"/>
              <a:gd name="connsiteY157" fmla="*/ 0 h 113998"/>
              <a:gd name="connsiteX158" fmla="*/ 6820289 w 9021153"/>
              <a:gd name="connsiteY158" fmla="*/ 54000 h 113998"/>
              <a:gd name="connsiteX159" fmla="*/ 6766289 w 9021153"/>
              <a:gd name="connsiteY159" fmla="*/ 108000 h 113998"/>
              <a:gd name="connsiteX160" fmla="*/ 6712289 w 9021153"/>
              <a:gd name="connsiteY160" fmla="*/ 108000 h 113998"/>
              <a:gd name="connsiteX161" fmla="*/ 6766289 w 9021153"/>
              <a:gd name="connsiteY161" fmla="*/ 54000 h 113998"/>
              <a:gd name="connsiteX162" fmla="*/ 6575644 w 9021153"/>
              <a:gd name="connsiteY162" fmla="*/ 0 h 113998"/>
              <a:gd name="connsiteX163" fmla="*/ 6629644 w 9021153"/>
              <a:gd name="connsiteY163" fmla="*/ 0 h 113998"/>
              <a:gd name="connsiteX164" fmla="*/ 6683644 w 9021153"/>
              <a:gd name="connsiteY164" fmla="*/ 54000 h 113998"/>
              <a:gd name="connsiteX165" fmla="*/ 6629644 w 9021153"/>
              <a:gd name="connsiteY165" fmla="*/ 108000 h 113998"/>
              <a:gd name="connsiteX166" fmla="*/ 6575644 w 9021153"/>
              <a:gd name="connsiteY166" fmla="*/ 108000 h 113998"/>
              <a:gd name="connsiteX167" fmla="*/ 6629644 w 9021153"/>
              <a:gd name="connsiteY167" fmla="*/ 54000 h 113998"/>
              <a:gd name="connsiteX168" fmla="*/ 6404913 w 9021153"/>
              <a:gd name="connsiteY168" fmla="*/ 0 h 113998"/>
              <a:gd name="connsiteX169" fmla="*/ 6458913 w 9021153"/>
              <a:gd name="connsiteY169" fmla="*/ 0 h 113998"/>
              <a:gd name="connsiteX170" fmla="*/ 6512913 w 9021153"/>
              <a:gd name="connsiteY170" fmla="*/ 54000 h 113998"/>
              <a:gd name="connsiteX171" fmla="*/ 6458913 w 9021153"/>
              <a:gd name="connsiteY171" fmla="*/ 108000 h 113998"/>
              <a:gd name="connsiteX172" fmla="*/ 6404913 w 9021153"/>
              <a:gd name="connsiteY172" fmla="*/ 108000 h 113998"/>
              <a:gd name="connsiteX173" fmla="*/ 6458913 w 9021153"/>
              <a:gd name="connsiteY173" fmla="*/ 54000 h 113998"/>
              <a:gd name="connsiteX174" fmla="*/ 6268268 w 9021153"/>
              <a:gd name="connsiteY174" fmla="*/ 0 h 113998"/>
              <a:gd name="connsiteX175" fmla="*/ 6322268 w 9021153"/>
              <a:gd name="connsiteY175" fmla="*/ 0 h 113998"/>
              <a:gd name="connsiteX176" fmla="*/ 6376268 w 9021153"/>
              <a:gd name="connsiteY176" fmla="*/ 54000 h 113998"/>
              <a:gd name="connsiteX177" fmla="*/ 6322268 w 9021153"/>
              <a:gd name="connsiteY177" fmla="*/ 108000 h 113998"/>
              <a:gd name="connsiteX178" fmla="*/ 6268268 w 9021153"/>
              <a:gd name="connsiteY178" fmla="*/ 108000 h 113998"/>
              <a:gd name="connsiteX179" fmla="*/ 6322268 w 9021153"/>
              <a:gd name="connsiteY179" fmla="*/ 54000 h 113998"/>
              <a:gd name="connsiteX180" fmla="*/ 6131623 w 9021153"/>
              <a:gd name="connsiteY180" fmla="*/ 0 h 113998"/>
              <a:gd name="connsiteX181" fmla="*/ 6185623 w 9021153"/>
              <a:gd name="connsiteY181" fmla="*/ 0 h 113998"/>
              <a:gd name="connsiteX182" fmla="*/ 6239623 w 9021153"/>
              <a:gd name="connsiteY182" fmla="*/ 54000 h 113998"/>
              <a:gd name="connsiteX183" fmla="*/ 6185623 w 9021153"/>
              <a:gd name="connsiteY183" fmla="*/ 108000 h 113998"/>
              <a:gd name="connsiteX184" fmla="*/ 6131623 w 9021153"/>
              <a:gd name="connsiteY184" fmla="*/ 108000 h 113998"/>
              <a:gd name="connsiteX185" fmla="*/ 6185623 w 9021153"/>
              <a:gd name="connsiteY185" fmla="*/ 54000 h 113998"/>
              <a:gd name="connsiteX186" fmla="*/ 5994978 w 9021153"/>
              <a:gd name="connsiteY186" fmla="*/ 0 h 113998"/>
              <a:gd name="connsiteX187" fmla="*/ 6048978 w 9021153"/>
              <a:gd name="connsiteY187" fmla="*/ 0 h 113998"/>
              <a:gd name="connsiteX188" fmla="*/ 6102978 w 9021153"/>
              <a:gd name="connsiteY188" fmla="*/ 54000 h 113998"/>
              <a:gd name="connsiteX189" fmla="*/ 6048978 w 9021153"/>
              <a:gd name="connsiteY189" fmla="*/ 108000 h 113998"/>
              <a:gd name="connsiteX190" fmla="*/ 5994978 w 9021153"/>
              <a:gd name="connsiteY190" fmla="*/ 108000 h 113998"/>
              <a:gd name="connsiteX191" fmla="*/ 6048978 w 9021153"/>
              <a:gd name="connsiteY191" fmla="*/ 54000 h 113998"/>
              <a:gd name="connsiteX192" fmla="*/ 5858333 w 9021153"/>
              <a:gd name="connsiteY192" fmla="*/ 0 h 113998"/>
              <a:gd name="connsiteX193" fmla="*/ 5912333 w 9021153"/>
              <a:gd name="connsiteY193" fmla="*/ 0 h 113998"/>
              <a:gd name="connsiteX194" fmla="*/ 5966333 w 9021153"/>
              <a:gd name="connsiteY194" fmla="*/ 54000 h 113998"/>
              <a:gd name="connsiteX195" fmla="*/ 5912333 w 9021153"/>
              <a:gd name="connsiteY195" fmla="*/ 108000 h 113998"/>
              <a:gd name="connsiteX196" fmla="*/ 5858333 w 9021153"/>
              <a:gd name="connsiteY196" fmla="*/ 108000 h 113998"/>
              <a:gd name="connsiteX197" fmla="*/ 5912333 w 9021153"/>
              <a:gd name="connsiteY197" fmla="*/ 54000 h 113998"/>
              <a:gd name="connsiteX198" fmla="*/ 5721688 w 9021153"/>
              <a:gd name="connsiteY198" fmla="*/ 0 h 113998"/>
              <a:gd name="connsiteX199" fmla="*/ 5775688 w 9021153"/>
              <a:gd name="connsiteY199" fmla="*/ 0 h 113998"/>
              <a:gd name="connsiteX200" fmla="*/ 5829688 w 9021153"/>
              <a:gd name="connsiteY200" fmla="*/ 54000 h 113998"/>
              <a:gd name="connsiteX201" fmla="*/ 5775688 w 9021153"/>
              <a:gd name="connsiteY201" fmla="*/ 108000 h 113998"/>
              <a:gd name="connsiteX202" fmla="*/ 5721688 w 9021153"/>
              <a:gd name="connsiteY202" fmla="*/ 108000 h 113998"/>
              <a:gd name="connsiteX203" fmla="*/ 5775688 w 9021153"/>
              <a:gd name="connsiteY203" fmla="*/ 54000 h 113998"/>
              <a:gd name="connsiteX204" fmla="*/ 5585043 w 9021153"/>
              <a:gd name="connsiteY204" fmla="*/ 0 h 113998"/>
              <a:gd name="connsiteX205" fmla="*/ 5639043 w 9021153"/>
              <a:gd name="connsiteY205" fmla="*/ 0 h 113998"/>
              <a:gd name="connsiteX206" fmla="*/ 5693043 w 9021153"/>
              <a:gd name="connsiteY206" fmla="*/ 54000 h 113998"/>
              <a:gd name="connsiteX207" fmla="*/ 5639043 w 9021153"/>
              <a:gd name="connsiteY207" fmla="*/ 108000 h 113998"/>
              <a:gd name="connsiteX208" fmla="*/ 5585043 w 9021153"/>
              <a:gd name="connsiteY208" fmla="*/ 108000 h 113998"/>
              <a:gd name="connsiteX209" fmla="*/ 5639043 w 9021153"/>
              <a:gd name="connsiteY209" fmla="*/ 54000 h 113998"/>
              <a:gd name="connsiteX210" fmla="*/ 5448398 w 9021153"/>
              <a:gd name="connsiteY210" fmla="*/ 0 h 113998"/>
              <a:gd name="connsiteX211" fmla="*/ 5502398 w 9021153"/>
              <a:gd name="connsiteY211" fmla="*/ 0 h 113998"/>
              <a:gd name="connsiteX212" fmla="*/ 5556398 w 9021153"/>
              <a:gd name="connsiteY212" fmla="*/ 54000 h 113998"/>
              <a:gd name="connsiteX213" fmla="*/ 5502398 w 9021153"/>
              <a:gd name="connsiteY213" fmla="*/ 108000 h 113998"/>
              <a:gd name="connsiteX214" fmla="*/ 5448398 w 9021153"/>
              <a:gd name="connsiteY214" fmla="*/ 108000 h 113998"/>
              <a:gd name="connsiteX215" fmla="*/ 5502398 w 9021153"/>
              <a:gd name="connsiteY215" fmla="*/ 54000 h 113998"/>
              <a:gd name="connsiteX216" fmla="*/ 5311753 w 9021153"/>
              <a:gd name="connsiteY216" fmla="*/ 0 h 113998"/>
              <a:gd name="connsiteX217" fmla="*/ 5365753 w 9021153"/>
              <a:gd name="connsiteY217" fmla="*/ 0 h 113998"/>
              <a:gd name="connsiteX218" fmla="*/ 5419753 w 9021153"/>
              <a:gd name="connsiteY218" fmla="*/ 54000 h 113998"/>
              <a:gd name="connsiteX219" fmla="*/ 5365753 w 9021153"/>
              <a:gd name="connsiteY219" fmla="*/ 108000 h 113998"/>
              <a:gd name="connsiteX220" fmla="*/ 5311753 w 9021153"/>
              <a:gd name="connsiteY220" fmla="*/ 108000 h 113998"/>
              <a:gd name="connsiteX221" fmla="*/ 5365753 w 9021153"/>
              <a:gd name="connsiteY221" fmla="*/ 54000 h 113998"/>
              <a:gd name="connsiteX222" fmla="*/ 5175108 w 9021153"/>
              <a:gd name="connsiteY222" fmla="*/ 0 h 113998"/>
              <a:gd name="connsiteX223" fmla="*/ 5229108 w 9021153"/>
              <a:gd name="connsiteY223" fmla="*/ 0 h 113998"/>
              <a:gd name="connsiteX224" fmla="*/ 5283108 w 9021153"/>
              <a:gd name="connsiteY224" fmla="*/ 54000 h 113998"/>
              <a:gd name="connsiteX225" fmla="*/ 5229108 w 9021153"/>
              <a:gd name="connsiteY225" fmla="*/ 108000 h 113998"/>
              <a:gd name="connsiteX226" fmla="*/ 5175108 w 9021153"/>
              <a:gd name="connsiteY226" fmla="*/ 108000 h 113998"/>
              <a:gd name="connsiteX227" fmla="*/ 5229108 w 9021153"/>
              <a:gd name="connsiteY227" fmla="*/ 54000 h 113998"/>
              <a:gd name="connsiteX228" fmla="*/ 5038463 w 9021153"/>
              <a:gd name="connsiteY228" fmla="*/ 0 h 113998"/>
              <a:gd name="connsiteX229" fmla="*/ 5092463 w 9021153"/>
              <a:gd name="connsiteY229" fmla="*/ 0 h 113998"/>
              <a:gd name="connsiteX230" fmla="*/ 5146463 w 9021153"/>
              <a:gd name="connsiteY230" fmla="*/ 54000 h 113998"/>
              <a:gd name="connsiteX231" fmla="*/ 5092463 w 9021153"/>
              <a:gd name="connsiteY231" fmla="*/ 108000 h 113998"/>
              <a:gd name="connsiteX232" fmla="*/ 5038463 w 9021153"/>
              <a:gd name="connsiteY232" fmla="*/ 108000 h 113998"/>
              <a:gd name="connsiteX233" fmla="*/ 5092463 w 9021153"/>
              <a:gd name="connsiteY233" fmla="*/ 54000 h 113998"/>
              <a:gd name="connsiteX234" fmla="*/ 4901818 w 9021153"/>
              <a:gd name="connsiteY234" fmla="*/ 0 h 113998"/>
              <a:gd name="connsiteX235" fmla="*/ 4955818 w 9021153"/>
              <a:gd name="connsiteY235" fmla="*/ 0 h 113998"/>
              <a:gd name="connsiteX236" fmla="*/ 5009818 w 9021153"/>
              <a:gd name="connsiteY236" fmla="*/ 54000 h 113998"/>
              <a:gd name="connsiteX237" fmla="*/ 4955818 w 9021153"/>
              <a:gd name="connsiteY237" fmla="*/ 108000 h 113998"/>
              <a:gd name="connsiteX238" fmla="*/ 4901818 w 9021153"/>
              <a:gd name="connsiteY238" fmla="*/ 108000 h 113998"/>
              <a:gd name="connsiteX239" fmla="*/ 4955818 w 9021153"/>
              <a:gd name="connsiteY239" fmla="*/ 54000 h 113998"/>
              <a:gd name="connsiteX240" fmla="*/ 4765173 w 9021153"/>
              <a:gd name="connsiteY240" fmla="*/ 0 h 113998"/>
              <a:gd name="connsiteX241" fmla="*/ 4819173 w 9021153"/>
              <a:gd name="connsiteY241" fmla="*/ 0 h 113998"/>
              <a:gd name="connsiteX242" fmla="*/ 4873173 w 9021153"/>
              <a:gd name="connsiteY242" fmla="*/ 54000 h 113998"/>
              <a:gd name="connsiteX243" fmla="*/ 4819173 w 9021153"/>
              <a:gd name="connsiteY243" fmla="*/ 108000 h 113998"/>
              <a:gd name="connsiteX244" fmla="*/ 4765173 w 9021153"/>
              <a:gd name="connsiteY244" fmla="*/ 108000 h 113998"/>
              <a:gd name="connsiteX245" fmla="*/ 4819173 w 9021153"/>
              <a:gd name="connsiteY245" fmla="*/ 54000 h 113998"/>
              <a:gd name="connsiteX246" fmla="*/ 4628528 w 9021153"/>
              <a:gd name="connsiteY246" fmla="*/ 0 h 113998"/>
              <a:gd name="connsiteX247" fmla="*/ 4682528 w 9021153"/>
              <a:gd name="connsiteY247" fmla="*/ 0 h 113998"/>
              <a:gd name="connsiteX248" fmla="*/ 4736528 w 9021153"/>
              <a:gd name="connsiteY248" fmla="*/ 54000 h 113998"/>
              <a:gd name="connsiteX249" fmla="*/ 4682528 w 9021153"/>
              <a:gd name="connsiteY249" fmla="*/ 108000 h 113998"/>
              <a:gd name="connsiteX250" fmla="*/ 4628528 w 9021153"/>
              <a:gd name="connsiteY250" fmla="*/ 108000 h 113998"/>
              <a:gd name="connsiteX251" fmla="*/ 4682528 w 9021153"/>
              <a:gd name="connsiteY251" fmla="*/ 54000 h 113998"/>
              <a:gd name="connsiteX252" fmla="*/ 4491883 w 9021153"/>
              <a:gd name="connsiteY252" fmla="*/ 0 h 113998"/>
              <a:gd name="connsiteX253" fmla="*/ 4545883 w 9021153"/>
              <a:gd name="connsiteY253" fmla="*/ 0 h 113998"/>
              <a:gd name="connsiteX254" fmla="*/ 4599883 w 9021153"/>
              <a:gd name="connsiteY254" fmla="*/ 54000 h 113998"/>
              <a:gd name="connsiteX255" fmla="*/ 4545883 w 9021153"/>
              <a:gd name="connsiteY255" fmla="*/ 108000 h 113998"/>
              <a:gd name="connsiteX256" fmla="*/ 4491883 w 9021153"/>
              <a:gd name="connsiteY256" fmla="*/ 108000 h 113998"/>
              <a:gd name="connsiteX257" fmla="*/ 4545883 w 9021153"/>
              <a:gd name="connsiteY257" fmla="*/ 54000 h 113998"/>
              <a:gd name="connsiteX258" fmla="*/ 4355238 w 9021153"/>
              <a:gd name="connsiteY258" fmla="*/ 0 h 113998"/>
              <a:gd name="connsiteX259" fmla="*/ 4409238 w 9021153"/>
              <a:gd name="connsiteY259" fmla="*/ 0 h 113998"/>
              <a:gd name="connsiteX260" fmla="*/ 4463238 w 9021153"/>
              <a:gd name="connsiteY260" fmla="*/ 54000 h 113998"/>
              <a:gd name="connsiteX261" fmla="*/ 4409238 w 9021153"/>
              <a:gd name="connsiteY261" fmla="*/ 108000 h 113998"/>
              <a:gd name="connsiteX262" fmla="*/ 4355238 w 9021153"/>
              <a:gd name="connsiteY262" fmla="*/ 108000 h 113998"/>
              <a:gd name="connsiteX263" fmla="*/ 4409238 w 9021153"/>
              <a:gd name="connsiteY263" fmla="*/ 54000 h 113998"/>
              <a:gd name="connsiteX264" fmla="*/ 4218593 w 9021153"/>
              <a:gd name="connsiteY264" fmla="*/ 0 h 113998"/>
              <a:gd name="connsiteX265" fmla="*/ 4272593 w 9021153"/>
              <a:gd name="connsiteY265" fmla="*/ 0 h 113998"/>
              <a:gd name="connsiteX266" fmla="*/ 4326593 w 9021153"/>
              <a:gd name="connsiteY266" fmla="*/ 54000 h 113998"/>
              <a:gd name="connsiteX267" fmla="*/ 4272593 w 9021153"/>
              <a:gd name="connsiteY267" fmla="*/ 108000 h 113998"/>
              <a:gd name="connsiteX268" fmla="*/ 4218593 w 9021153"/>
              <a:gd name="connsiteY268" fmla="*/ 108000 h 113998"/>
              <a:gd name="connsiteX269" fmla="*/ 4272593 w 9021153"/>
              <a:gd name="connsiteY269" fmla="*/ 54000 h 113998"/>
              <a:gd name="connsiteX270" fmla="*/ 4107270 w 9021153"/>
              <a:gd name="connsiteY270" fmla="*/ 0 h 113998"/>
              <a:gd name="connsiteX271" fmla="*/ 4161269 w 9021153"/>
              <a:gd name="connsiteY271" fmla="*/ 0 h 113998"/>
              <a:gd name="connsiteX272" fmla="*/ 4215268 w 9021153"/>
              <a:gd name="connsiteY272" fmla="*/ 54000 h 113998"/>
              <a:gd name="connsiteX273" fmla="*/ 4161269 w 9021153"/>
              <a:gd name="connsiteY273" fmla="*/ 108000 h 113998"/>
              <a:gd name="connsiteX274" fmla="*/ 4107270 w 9021153"/>
              <a:gd name="connsiteY274" fmla="*/ 108000 h 113998"/>
              <a:gd name="connsiteX275" fmla="*/ 4161269 w 9021153"/>
              <a:gd name="connsiteY275" fmla="*/ 54000 h 113998"/>
              <a:gd name="connsiteX276" fmla="*/ 3970615 w 9021153"/>
              <a:gd name="connsiteY276" fmla="*/ 0 h 113998"/>
              <a:gd name="connsiteX277" fmla="*/ 4024614 w 9021153"/>
              <a:gd name="connsiteY277" fmla="*/ 0 h 113998"/>
              <a:gd name="connsiteX278" fmla="*/ 4078614 w 9021153"/>
              <a:gd name="connsiteY278" fmla="*/ 54000 h 113998"/>
              <a:gd name="connsiteX279" fmla="*/ 4024614 w 9021153"/>
              <a:gd name="connsiteY279" fmla="*/ 108000 h 113998"/>
              <a:gd name="connsiteX280" fmla="*/ 3970615 w 9021153"/>
              <a:gd name="connsiteY280" fmla="*/ 108000 h 113998"/>
              <a:gd name="connsiteX281" fmla="*/ 4024614 w 9021153"/>
              <a:gd name="connsiteY281" fmla="*/ 54000 h 113998"/>
              <a:gd name="connsiteX282" fmla="*/ 3833969 w 9021153"/>
              <a:gd name="connsiteY282" fmla="*/ 0 h 113998"/>
              <a:gd name="connsiteX283" fmla="*/ 3887969 w 9021153"/>
              <a:gd name="connsiteY283" fmla="*/ 0 h 113998"/>
              <a:gd name="connsiteX284" fmla="*/ 3941969 w 9021153"/>
              <a:gd name="connsiteY284" fmla="*/ 54000 h 113998"/>
              <a:gd name="connsiteX285" fmla="*/ 3887969 w 9021153"/>
              <a:gd name="connsiteY285" fmla="*/ 108000 h 113998"/>
              <a:gd name="connsiteX286" fmla="*/ 3833969 w 9021153"/>
              <a:gd name="connsiteY286" fmla="*/ 108000 h 113998"/>
              <a:gd name="connsiteX287" fmla="*/ 3887969 w 9021153"/>
              <a:gd name="connsiteY287" fmla="*/ 54000 h 113998"/>
              <a:gd name="connsiteX288" fmla="*/ 3697324 w 9021153"/>
              <a:gd name="connsiteY288" fmla="*/ 0 h 113998"/>
              <a:gd name="connsiteX289" fmla="*/ 3751325 w 9021153"/>
              <a:gd name="connsiteY289" fmla="*/ 0 h 113998"/>
              <a:gd name="connsiteX290" fmla="*/ 3805324 w 9021153"/>
              <a:gd name="connsiteY290" fmla="*/ 54000 h 113998"/>
              <a:gd name="connsiteX291" fmla="*/ 3751325 w 9021153"/>
              <a:gd name="connsiteY291" fmla="*/ 108000 h 113998"/>
              <a:gd name="connsiteX292" fmla="*/ 3697324 w 9021153"/>
              <a:gd name="connsiteY292" fmla="*/ 108000 h 113998"/>
              <a:gd name="connsiteX293" fmla="*/ 3751325 w 9021153"/>
              <a:gd name="connsiteY293" fmla="*/ 54000 h 113998"/>
              <a:gd name="connsiteX294" fmla="*/ 3560679 w 9021153"/>
              <a:gd name="connsiteY294" fmla="*/ 0 h 113998"/>
              <a:gd name="connsiteX295" fmla="*/ 3614680 w 9021153"/>
              <a:gd name="connsiteY295" fmla="*/ 0 h 113998"/>
              <a:gd name="connsiteX296" fmla="*/ 3668679 w 9021153"/>
              <a:gd name="connsiteY296" fmla="*/ 54000 h 113998"/>
              <a:gd name="connsiteX297" fmla="*/ 3614680 w 9021153"/>
              <a:gd name="connsiteY297" fmla="*/ 108000 h 113998"/>
              <a:gd name="connsiteX298" fmla="*/ 3560679 w 9021153"/>
              <a:gd name="connsiteY298" fmla="*/ 108000 h 113998"/>
              <a:gd name="connsiteX299" fmla="*/ 3614680 w 9021153"/>
              <a:gd name="connsiteY299" fmla="*/ 54000 h 113998"/>
              <a:gd name="connsiteX300" fmla="*/ 3424035 w 9021153"/>
              <a:gd name="connsiteY300" fmla="*/ 0 h 113998"/>
              <a:gd name="connsiteX301" fmla="*/ 3478035 w 9021153"/>
              <a:gd name="connsiteY301" fmla="*/ 0 h 113998"/>
              <a:gd name="connsiteX302" fmla="*/ 3532035 w 9021153"/>
              <a:gd name="connsiteY302" fmla="*/ 54000 h 113998"/>
              <a:gd name="connsiteX303" fmla="*/ 3478035 w 9021153"/>
              <a:gd name="connsiteY303" fmla="*/ 108000 h 113998"/>
              <a:gd name="connsiteX304" fmla="*/ 3424035 w 9021153"/>
              <a:gd name="connsiteY304" fmla="*/ 108000 h 113998"/>
              <a:gd name="connsiteX305" fmla="*/ 3478035 w 9021153"/>
              <a:gd name="connsiteY305" fmla="*/ 54000 h 113998"/>
              <a:gd name="connsiteX306" fmla="*/ 3287389 w 9021153"/>
              <a:gd name="connsiteY306" fmla="*/ 0 h 113998"/>
              <a:gd name="connsiteX307" fmla="*/ 3341390 w 9021153"/>
              <a:gd name="connsiteY307" fmla="*/ 0 h 113998"/>
              <a:gd name="connsiteX308" fmla="*/ 3395390 w 9021153"/>
              <a:gd name="connsiteY308" fmla="*/ 54000 h 113998"/>
              <a:gd name="connsiteX309" fmla="*/ 3341390 w 9021153"/>
              <a:gd name="connsiteY309" fmla="*/ 108000 h 113998"/>
              <a:gd name="connsiteX310" fmla="*/ 3287389 w 9021153"/>
              <a:gd name="connsiteY310" fmla="*/ 108000 h 113998"/>
              <a:gd name="connsiteX311" fmla="*/ 3341390 w 9021153"/>
              <a:gd name="connsiteY311" fmla="*/ 54000 h 113998"/>
              <a:gd name="connsiteX312" fmla="*/ 3150744 w 9021153"/>
              <a:gd name="connsiteY312" fmla="*/ 0 h 113998"/>
              <a:gd name="connsiteX313" fmla="*/ 3204744 w 9021153"/>
              <a:gd name="connsiteY313" fmla="*/ 0 h 113998"/>
              <a:gd name="connsiteX314" fmla="*/ 3258745 w 9021153"/>
              <a:gd name="connsiteY314" fmla="*/ 54000 h 113998"/>
              <a:gd name="connsiteX315" fmla="*/ 3204744 w 9021153"/>
              <a:gd name="connsiteY315" fmla="*/ 108000 h 113998"/>
              <a:gd name="connsiteX316" fmla="*/ 3150744 w 9021153"/>
              <a:gd name="connsiteY316" fmla="*/ 108000 h 113998"/>
              <a:gd name="connsiteX317" fmla="*/ 3204744 w 9021153"/>
              <a:gd name="connsiteY317" fmla="*/ 54000 h 113998"/>
              <a:gd name="connsiteX318" fmla="*/ 3014099 w 9021153"/>
              <a:gd name="connsiteY318" fmla="*/ 0 h 113998"/>
              <a:gd name="connsiteX319" fmla="*/ 3068101 w 9021153"/>
              <a:gd name="connsiteY319" fmla="*/ 0 h 113998"/>
              <a:gd name="connsiteX320" fmla="*/ 3122099 w 9021153"/>
              <a:gd name="connsiteY320" fmla="*/ 54000 h 113998"/>
              <a:gd name="connsiteX321" fmla="*/ 3068101 w 9021153"/>
              <a:gd name="connsiteY321" fmla="*/ 108000 h 113998"/>
              <a:gd name="connsiteX322" fmla="*/ 3014099 w 9021153"/>
              <a:gd name="connsiteY322" fmla="*/ 108000 h 113998"/>
              <a:gd name="connsiteX323" fmla="*/ 3068101 w 9021153"/>
              <a:gd name="connsiteY323" fmla="*/ 54000 h 113998"/>
              <a:gd name="connsiteX324" fmla="*/ 2877455 w 9021153"/>
              <a:gd name="connsiteY324" fmla="*/ 0 h 113998"/>
              <a:gd name="connsiteX325" fmla="*/ 2931455 w 9021153"/>
              <a:gd name="connsiteY325" fmla="*/ 0 h 113998"/>
              <a:gd name="connsiteX326" fmla="*/ 2985455 w 9021153"/>
              <a:gd name="connsiteY326" fmla="*/ 54000 h 113998"/>
              <a:gd name="connsiteX327" fmla="*/ 2931455 w 9021153"/>
              <a:gd name="connsiteY327" fmla="*/ 108000 h 113998"/>
              <a:gd name="connsiteX328" fmla="*/ 2877455 w 9021153"/>
              <a:gd name="connsiteY328" fmla="*/ 108000 h 113998"/>
              <a:gd name="connsiteX329" fmla="*/ 2931455 w 9021153"/>
              <a:gd name="connsiteY329" fmla="*/ 54000 h 113998"/>
              <a:gd name="connsiteX330" fmla="*/ 2740810 w 9021153"/>
              <a:gd name="connsiteY330" fmla="*/ 0 h 113998"/>
              <a:gd name="connsiteX331" fmla="*/ 2794810 w 9021153"/>
              <a:gd name="connsiteY331" fmla="*/ 0 h 113998"/>
              <a:gd name="connsiteX332" fmla="*/ 2848810 w 9021153"/>
              <a:gd name="connsiteY332" fmla="*/ 54000 h 113998"/>
              <a:gd name="connsiteX333" fmla="*/ 2794810 w 9021153"/>
              <a:gd name="connsiteY333" fmla="*/ 108000 h 113998"/>
              <a:gd name="connsiteX334" fmla="*/ 2740810 w 9021153"/>
              <a:gd name="connsiteY334" fmla="*/ 108000 h 113998"/>
              <a:gd name="connsiteX335" fmla="*/ 2794810 w 9021153"/>
              <a:gd name="connsiteY335" fmla="*/ 54000 h 113998"/>
              <a:gd name="connsiteX336" fmla="*/ 2604165 w 9021153"/>
              <a:gd name="connsiteY336" fmla="*/ 0 h 113998"/>
              <a:gd name="connsiteX337" fmla="*/ 2658164 w 9021153"/>
              <a:gd name="connsiteY337" fmla="*/ 0 h 113998"/>
              <a:gd name="connsiteX338" fmla="*/ 2712164 w 9021153"/>
              <a:gd name="connsiteY338" fmla="*/ 54000 h 113998"/>
              <a:gd name="connsiteX339" fmla="*/ 2658164 w 9021153"/>
              <a:gd name="connsiteY339" fmla="*/ 108000 h 113998"/>
              <a:gd name="connsiteX340" fmla="*/ 2604165 w 9021153"/>
              <a:gd name="connsiteY340" fmla="*/ 108000 h 113998"/>
              <a:gd name="connsiteX341" fmla="*/ 2658164 w 9021153"/>
              <a:gd name="connsiteY341" fmla="*/ 54000 h 113998"/>
              <a:gd name="connsiteX342" fmla="*/ 2467520 w 9021153"/>
              <a:gd name="connsiteY342" fmla="*/ 0 h 113998"/>
              <a:gd name="connsiteX343" fmla="*/ 2521521 w 9021153"/>
              <a:gd name="connsiteY343" fmla="*/ 0 h 113998"/>
              <a:gd name="connsiteX344" fmla="*/ 2575520 w 9021153"/>
              <a:gd name="connsiteY344" fmla="*/ 54000 h 113998"/>
              <a:gd name="connsiteX345" fmla="*/ 2521521 w 9021153"/>
              <a:gd name="connsiteY345" fmla="*/ 108000 h 113998"/>
              <a:gd name="connsiteX346" fmla="*/ 2467520 w 9021153"/>
              <a:gd name="connsiteY346" fmla="*/ 108000 h 113998"/>
              <a:gd name="connsiteX347" fmla="*/ 2521521 w 9021153"/>
              <a:gd name="connsiteY347" fmla="*/ 54000 h 113998"/>
              <a:gd name="connsiteX348" fmla="*/ 2330876 w 9021153"/>
              <a:gd name="connsiteY348" fmla="*/ 0 h 113998"/>
              <a:gd name="connsiteX349" fmla="*/ 2384874 w 9021153"/>
              <a:gd name="connsiteY349" fmla="*/ 0 h 113998"/>
              <a:gd name="connsiteX350" fmla="*/ 2438874 w 9021153"/>
              <a:gd name="connsiteY350" fmla="*/ 54000 h 113998"/>
              <a:gd name="connsiteX351" fmla="*/ 2384874 w 9021153"/>
              <a:gd name="connsiteY351" fmla="*/ 108000 h 113998"/>
              <a:gd name="connsiteX352" fmla="*/ 2330876 w 9021153"/>
              <a:gd name="connsiteY352" fmla="*/ 108000 h 113998"/>
              <a:gd name="connsiteX353" fmla="*/ 2384874 w 9021153"/>
              <a:gd name="connsiteY353" fmla="*/ 54000 h 113998"/>
              <a:gd name="connsiteX354" fmla="*/ 2194229 w 9021153"/>
              <a:gd name="connsiteY354" fmla="*/ 0 h 113998"/>
              <a:gd name="connsiteX355" fmla="*/ 2248230 w 9021153"/>
              <a:gd name="connsiteY355" fmla="*/ 0 h 113998"/>
              <a:gd name="connsiteX356" fmla="*/ 2302230 w 9021153"/>
              <a:gd name="connsiteY356" fmla="*/ 54000 h 113998"/>
              <a:gd name="connsiteX357" fmla="*/ 2248230 w 9021153"/>
              <a:gd name="connsiteY357" fmla="*/ 108000 h 113998"/>
              <a:gd name="connsiteX358" fmla="*/ 2194229 w 9021153"/>
              <a:gd name="connsiteY358" fmla="*/ 108000 h 113998"/>
              <a:gd name="connsiteX359" fmla="*/ 2248230 w 9021153"/>
              <a:gd name="connsiteY359" fmla="*/ 54000 h 113998"/>
              <a:gd name="connsiteX360" fmla="*/ 2057587 w 9021153"/>
              <a:gd name="connsiteY360" fmla="*/ 0 h 113998"/>
              <a:gd name="connsiteX361" fmla="*/ 2111585 w 9021153"/>
              <a:gd name="connsiteY361" fmla="*/ 0 h 113998"/>
              <a:gd name="connsiteX362" fmla="*/ 2165585 w 9021153"/>
              <a:gd name="connsiteY362" fmla="*/ 54000 h 113998"/>
              <a:gd name="connsiteX363" fmla="*/ 2111585 w 9021153"/>
              <a:gd name="connsiteY363" fmla="*/ 108000 h 113998"/>
              <a:gd name="connsiteX364" fmla="*/ 2057587 w 9021153"/>
              <a:gd name="connsiteY364" fmla="*/ 108000 h 113998"/>
              <a:gd name="connsiteX365" fmla="*/ 2111585 w 9021153"/>
              <a:gd name="connsiteY365" fmla="*/ 54000 h 113998"/>
              <a:gd name="connsiteX366" fmla="*/ 1920942 w 9021153"/>
              <a:gd name="connsiteY366" fmla="*/ 0 h 113998"/>
              <a:gd name="connsiteX367" fmla="*/ 1974942 w 9021153"/>
              <a:gd name="connsiteY367" fmla="*/ 0 h 113998"/>
              <a:gd name="connsiteX368" fmla="*/ 2028942 w 9021153"/>
              <a:gd name="connsiteY368" fmla="*/ 54000 h 113998"/>
              <a:gd name="connsiteX369" fmla="*/ 1974942 w 9021153"/>
              <a:gd name="connsiteY369" fmla="*/ 108000 h 113998"/>
              <a:gd name="connsiteX370" fmla="*/ 1920942 w 9021153"/>
              <a:gd name="connsiteY370" fmla="*/ 108000 h 113998"/>
              <a:gd name="connsiteX371" fmla="*/ 1974942 w 9021153"/>
              <a:gd name="connsiteY371" fmla="*/ 54000 h 113998"/>
              <a:gd name="connsiteX372" fmla="*/ 1784297 w 9021153"/>
              <a:gd name="connsiteY372" fmla="*/ 0 h 113998"/>
              <a:gd name="connsiteX373" fmla="*/ 1838297 w 9021153"/>
              <a:gd name="connsiteY373" fmla="*/ 0 h 113998"/>
              <a:gd name="connsiteX374" fmla="*/ 1892297 w 9021153"/>
              <a:gd name="connsiteY374" fmla="*/ 54000 h 113998"/>
              <a:gd name="connsiteX375" fmla="*/ 1838297 w 9021153"/>
              <a:gd name="connsiteY375" fmla="*/ 108000 h 113998"/>
              <a:gd name="connsiteX376" fmla="*/ 1784297 w 9021153"/>
              <a:gd name="connsiteY376" fmla="*/ 108000 h 113998"/>
              <a:gd name="connsiteX377" fmla="*/ 1838297 w 9021153"/>
              <a:gd name="connsiteY377" fmla="*/ 54000 h 113998"/>
              <a:gd name="connsiteX378" fmla="*/ 1647652 w 9021153"/>
              <a:gd name="connsiteY378" fmla="*/ 0 h 113998"/>
              <a:gd name="connsiteX379" fmla="*/ 1701652 w 9021153"/>
              <a:gd name="connsiteY379" fmla="*/ 0 h 113998"/>
              <a:gd name="connsiteX380" fmla="*/ 1755652 w 9021153"/>
              <a:gd name="connsiteY380" fmla="*/ 54000 h 113998"/>
              <a:gd name="connsiteX381" fmla="*/ 1701652 w 9021153"/>
              <a:gd name="connsiteY381" fmla="*/ 108000 h 113998"/>
              <a:gd name="connsiteX382" fmla="*/ 1647652 w 9021153"/>
              <a:gd name="connsiteY382" fmla="*/ 108000 h 113998"/>
              <a:gd name="connsiteX383" fmla="*/ 1701652 w 9021153"/>
              <a:gd name="connsiteY383" fmla="*/ 54000 h 113998"/>
              <a:gd name="connsiteX384" fmla="*/ 1511007 w 9021153"/>
              <a:gd name="connsiteY384" fmla="*/ 0 h 113998"/>
              <a:gd name="connsiteX385" fmla="*/ 1565007 w 9021153"/>
              <a:gd name="connsiteY385" fmla="*/ 0 h 113998"/>
              <a:gd name="connsiteX386" fmla="*/ 1619007 w 9021153"/>
              <a:gd name="connsiteY386" fmla="*/ 54000 h 113998"/>
              <a:gd name="connsiteX387" fmla="*/ 1565007 w 9021153"/>
              <a:gd name="connsiteY387" fmla="*/ 108000 h 113998"/>
              <a:gd name="connsiteX388" fmla="*/ 1511007 w 9021153"/>
              <a:gd name="connsiteY388" fmla="*/ 108000 h 113998"/>
              <a:gd name="connsiteX389" fmla="*/ 1565007 w 9021153"/>
              <a:gd name="connsiteY389" fmla="*/ 54000 h 113998"/>
              <a:gd name="connsiteX390" fmla="*/ 1374362 w 9021153"/>
              <a:gd name="connsiteY390" fmla="*/ 0 h 113998"/>
              <a:gd name="connsiteX391" fmla="*/ 1428362 w 9021153"/>
              <a:gd name="connsiteY391" fmla="*/ 0 h 113998"/>
              <a:gd name="connsiteX392" fmla="*/ 1482362 w 9021153"/>
              <a:gd name="connsiteY392" fmla="*/ 54000 h 113998"/>
              <a:gd name="connsiteX393" fmla="*/ 1428362 w 9021153"/>
              <a:gd name="connsiteY393" fmla="*/ 108000 h 113998"/>
              <a:gd name="connsiteX394" fmla="*/ 1374362 w 9021153"/>
              <a:gd name="connsiteY394" fmla="*/ 108000 h 113998"/>
              <a:gd name="connsiteX395" fmla="*/ 1428362 w 9021153"/>
              <a:gd name="connsiteY395" fmla="*/ 54000 h 113998"/>
            </a:gdLst>
            <a:ahLst/>
            <a:cxnLst/>
            <a:rect l="l" t="t" r="r" b="b"/>
            <a:pathLst>
              <a:path w="9021153" h="113998">
                <a:moveTo>
                  <a:pt x="1224703" y="5998"/>
                </a:moveTo>
                <a:lnTo>
                  <a:pt x="1278703" y="5998"/>
                </a:lnTo>
                <a:lnTo>
                  <a:pt x="1332703" y="59998"/>
                </a:lnTo>
                <a:lnTo>
                  <a:pt x="1278703" y="113998"/>
                </a:lnTo>
                <a:lnTo>
                  <a:pt x="1224703" y="113998"/>
                </a:lnTo>
                <a:lnTo>
                  <a:pt x="1278703" y="59998"/>
                </a:lnTo>
                <a:close/>
                <a:moveTo>
                  <a:pt x="1088058" y="5998"/>
                </a:moveTo>
                <a:lnTo>
                  <a:pt x="1142058" y="5998"/>
                </a:lnTo>
                <a:lnTo>
                  <a:pt x="1196058" y="59998"/>
                </a:lnTo>
                <a:lnTo>
                  <a:pt x="1142058" y="113998"/>
                </a:lnTo>
                <a:lnTo>
                  <a:pt x="1088058" y="113998"/>
                </a:lnTo>
                <a:lnTo>
                  <a:pt x="1142058" y="59998"/>
                </a:lnTo>
                <a:close/>
                <a:moveTo>
                  <a:pt x="951413" y="5998"/>
                </a:moveTo>
                <a:lnTo>
                  <a:pt x="1005413" y="5998"/>
                </a:lnTo>
                <a:lnTo>
                  <a:pt x="1059413" y="59998"/>
                </a:lnTo>
                <a:lnTo>
                  <a:pt x="1005413" y="113998"/>
                </a:lnTo>
                <a:lnTo>
                  <a:pt x="951413" y="113998"/>
                </a:lnTo>
                <a:lnTo>
                  <a:pt x="1005413" y="59998"/>
                </a:lnTo>
                <a:close/>
                <a:moveTo>
                  <a:pt x="814768" y="5998"/>
                </a:moveTo>
                <a:lnTo>
                  <a:pt x="868768" y="5998"/>
                </a:lnTo>
                <a:lnTo>
                  <a:pt x="922768" y="59998"/>
                </a:lnTo>
                <a:lnTo>
                  <a:pt x="868768" y="113998"/>
                </a:lnTo>
                <a:lnTo>
                  <a:pt x="814768" y="113998"/>
                </a:lnTo>
                <a:lnTo>
                  <a:pt x="868768" y="59998"/>
                </a:lnTo>
                <a:close/>
                <a:moveTo>
                  <a:pt x="678123" y="5998"/>
                </a:moveTo>
                <a:lnTo>
                  <a:pt x="732123" y="5998"/>
                </a:lnTo>
                <a:lnTo>
                  <a:pt x="786123" y="59998"/>
                </a:lnTo>
                <a:lnTo>
                  <a:pt x="732123" y="113998"/>
                </a:lnTo>
                <a:lnTo>
                  <a:pt x="678123" y="113998"/>
                </a:lnTo>
                <a:lnTo>
                  <a:pt x="732123" y="59998"/>
                </a:lnTo>
                <a:close/>
                <a:moveTo>
                  <a:pt x="546584" y="5998"/>
                </a:moveTo>
                <a:lnTo>
                  <a:pt x="600584" y="5998"/>
                </a:lnTo>
                <a:lnTo>
                  <a:pt x="654584" y="59998"/>
                </a:lnTo>
                <a:lnTo>
                  <a:pt x="600584" y="113998"/>
                </a:lnTo>
                <a:lnTo>
                  <a:pt x="546584" y="113998"/>
                </a:lnTo>
                <a:lnTo>
                  <a:pt x="600584" y="59998"/>
                </a:lnTo>
                <a:close/>
                <a:moveTo>
                  <a:pt x="409934" y="5998"/>
                </a:moveTo>
                <a:lnTo>
                  <a:pt x="463934" y="5998"/>
                </a:lnTo>
                <a:lnTo>
                  <a:pt x="517934" y="59998"/>
                </a:lnTo>
                <a:lnTo>
                  <a:pt x="463934" y="113998"/>
                </a:lnTo>
                <a:lnTo>
                  <a:pt x="409934" y="113998"/>
                </a:lnTo>
                <a:lnTo>
                  <a:pt x="463934" y="59998"/>
                </a:lnTo>
                <a:close/>
                <a:moveTo>
                  <a:pt x="273289" y="5998"/>
                </a:moveTo>
                <a:lnTo>
                  <a:pt x="327289" y="5998"/>
                </a:lnTo>
                <a:lnTo>
                  <a:pt x="381289" y="59998"/>
                </a:lnTo>
                <a:lnTo>
                  <a:pt x="327289" y="113998"/>
                </a:lnTo>
                <a:lnTo>
                  <a:pt x="273289" y="113998"/>
                </a:lnTo>
                <a:lnTo>
                  <a:pt x="327289" y="59998"/>
                </a:lnTo>
                <a:close/>
                <a:moveTo>
                  <a:pt x="136644" y="5998"/>
                </a:moveTo>
                <a:lnTo>
                  <a:pt x="190644" y="5998"/>
                </a:lnTo>
                <a:lnTo>
                  <a:pt x="244644" y="59998"/>
                </a:lnTo>
                <a:lnTo>
                  <a:pt x="190644" y="113998"/>
                </a:lnTo>
                <a:lnTo>
                  <a:pt x="136644" y="113998"/>
                </a:lnTo>
                <a:lnTo>
                  <a:pt x="190644" y="59998"/>
                </a:lnTo>
                <a:close/>
                <a:moveTo>
                  <a:pt x="0" y="5998"/>
                </a:moveTo>
                <a:lnTo>
                  <a:pt x="54000" y="5998"/>
                </a:lnTo>
                <a:lnTo>
                  <a:pt x="108000" y="59998"/>
                </a:lnTo>
                <a:lnTo>
                  <a:pt x="54000" y="113998"/>
                </a:lnTo>
                <a:lnTo>
                  <a:pt x="0" y="113998"/>
                </a:lnTo>
                <a:lnTo>
                  <a:pt x="54000" y="59998"/>
                </a:lnTo>
                <a:close/>
                <a:moveTo>
                  <a:pt x="8913153" y="0"/>
                </a:moveTo>
                <a:lnTo>
                  <a:pt x="8967153" y="0"/>
                </a:lnTo>
                <a:lnTo>
                  <a:pt x="9021153" y="54000"/>
                </a:lnTo>
                <a:lnTo>
                  <a:pt x="8967153" y="108000"/>
                </a:lnTo>
                <a:lnTo>
                  <a:pt x="8913153" y="108000"/>
                </a:lnTo>
                <a:lnTo>
                  <a:pt x="8967153" y="54000"/>
                </a:lnTo>
                <a:close/>
                <a:moveTo>
                  <a:pt x="8776508" y="0"/>
                </a:moveTo>
                <a:lnTo>
                  <a:pt x="8830508" y="0"/>
                </a:lnTo>
                <a:lnTo>
                  <a:pt x="8884508" y="54000"/>
                </a:lnTo>
                <a:lnTo>
                  <a:pt x="8830508" y="108000"/>
                </a:lnTo>
                <a:lnTo>
                  <a:pt x="8776508" y="108000"/>
                </a:lnTo>
                <a:lnTo>
                  <a:pt x="8830508" y="54000"/>
                </a:lnTo>
                <a:close/>
                <a:moveTo>
                  <a:pt x="8639863" y="0"/>
                </a:moveTo>
                <a:lnTo>
                  <a:pt x="8693863" y="0"/>
                </a:lnTo>
                <a:lnTo>
                  <a:pt x="8747863" y="54000"/>
                </a:lnTo>
                <a:lnTo>
                  <a:pt x="8693863" y="108000"/>
                </a:lnTo>
                <a:lnTo>
                  <a:pt x="8639863" y="108000"/>
                </a:lnTo>
                <a:lnTo>
                  <a:pt x="8693863" y="54000"/>
                </a:lnTo>
                <a:close/>
                <a:moveTo>
                  <a:pt x="8503218" y="0"/>
                </a:moveTo>
                <a:lnTo>
                  <a:pt x="8557218" y="0"/>
                </a:lnTo>
                <a:lnTo>
                  <a:pt x="8611218" y="54000"/>
                </a:lnTo>
                <a:lnTo>
                  <a:pt x="8557218" y="108000"/>
                </a:lnTo>
                <a:lnTo>
                  <a:pt x="8503218" y="108000"/>
                </a:lnTo>
                <a:lnTo>
                  <a:pt x="8557218" y="54000"/>
                </a:lnTo>
                <a:close/>
                <a:moveTo>
                  <a:pt x="8366573" y="0"/>
                </a:moveTo>
                <a:lnTo>
                  <a:pt x="8420573" y="0"/>
                </a:lnTo>
                <a:lnTo>
                  <a:pt x="8474573" y="54000"/>
                </a:lnTo>
                <a:lnTo>
                  <a:pt x="8420573" y="108000"/>
                </a:lnTo>
                <a:lnTo>
                  <a:pt x="8366573" y="108000"/>
                </a:lnTo>
                <a:lnTo>
                  <a:pt x="8420573" y="54000"/>
                </a:lnTo>
                <a:close/>
                <a:moveTo>
                  <a:pt x="8229928" y="0"/>
                </a:moveTo>
                <a:lnTo>
                  <a:pt x="8283928" y="0"/>
                </a:lnTo>
                <a:lnTo>
                  <a:pt x="8337928" y="54000"/>
                </a:lnTo>
                <a:lnTo>
                  <a:pt x="8283928" y="108000"/>
                </a:lnTo>
                <a:lnTo>
                  <a:pt x="8229928" y="108000"/>
                </a:lnTo>
                <a:lnTo>
                  <a:pt x="8283928" y="54000"/>
                </a:lnTo>
                <a:close/>
                <a:moveTo>
                  <a:pt x="8093283" y="0"/>
                </a:moveTo>
                <a:lnTo>
                  <a:pt x="8147283" y="0"/>
                </a:lnTo>
                <a:lnTo>
                  <a:pt x="8201283" y="54000"/>
                </a:lnTo>
                <a:lnTo>
                  <a:pt x="8147283" y="108000"/>
                </a:lnTo>
                <a:lnTo>
                  <a:pt x="8093283" y="108000"/>
                </a:lnTo>
                <a:lnTo>
                  <a:pt x="8147283" y="54000"/>
                </a:lnTo>
                <a:close/>
                <a:moveTo>
                  <a:pt x="7956638" y="0"/>
                </a:moveTo>
                <a:lnTo>
                  <a:pt x="8010638" y="0"/>
                </a:lnTo>
                <a:lnTo>
                  <a:pt x="8064638" y="54000"/>
                </a:lnTo>
                <a:lnTo>
                  <a:pt x="8010638" y="108000"/>
                </a:lnTo>
                <a:lnTo>
                  <a:pt x="7956638" y="108000"/>
                </a:lnTo>
                <a:lnTo>
                  <a:pt x="8010638" y="54000"/>
                </a:lnTo>
                <a:close/>
                <a:moveTo>
                  <a:pt x="7819993" y="0"/>
                </a:moveTo>
                <a:lnTo>
                  <a:pt x="7873993" y="0"/>
                </a:lnTo>
                <a:lnTo>
                  <a:pt x="7927993" y="54000"/>
                </a:lnTo>
                <a:lnTo>
                  <a:pt x="7873993" y="108000"/>
                </a:lnTo>
                <a:lnTo>
                  <a:pt x="7819993" y="108000"/>
                </a:lnTo>
                <a:lnTo>
                  <a:pt x="7873993" y="54000"/>
                </a:lnTo>
                <a:close/>
                <a:moveTo>
                  <a:pt x="7668804" y="0"/>
                </a:moveTo>
                <a:lnTo>
                  <a:pt x="7722804" y="0"/>
                </a:lnTo>
                <a:lnTo>
                  <a:pt x="7776804" y="54000"/>
                </a:lnTo>
                <a:lnTo>
                  <a:pt x="7722804" y="108000"/>
                </a:lnTo>
                <a:lnTo>
                  <a:pt x="7668804" y="108000"/>
                </a:lnTo>
                <a:lnTo>
                  <a:pt x="7722804" y="54000"/>
                </a:lnTo>
                <a:close/>
                <a:moveTo>
                  <a:pt x="7532159" y="0"/>
                </a:moveTo>
                <a:lnTo>
                  <a:pt x="7586159" y="0"/>
                </a:lnTo>
                <a:lnTo>
                  <a:pt x="7640159" y="54000"/>
                </a:lnTo>
                <a:lnTo>
                  <a:pt x="7586159" y="108000"/>
                </a:lnTo>
                <a:lnTo>
                  <a:pt x="7532159" y="108000"/>
                </a:lnTo>
                <a:lnTo>
                  <a:pt x="7586159" y="54000"/>
                </a:lnTo>
                <a:close/>
                <a:moveTo>
                  <a:pt x="7395514" y="0"/>
                </a:moveTo>
                <a:lnTo>
                  <a:pt x="7449514" y="0"/>
                </a:lnTo>
                <a:lnTo>
                  <a:pt x="7503514" y="54000"/>
                </a:lnTo>
                <a:lnTo>
                  <a:pt x="7449514" y="108000"/>
                </a:lnTo>
                <a:lnTo>
                  <a:pt x="7395514" y="108000"/>
                </a:lnTo>
                <a:lnTo>
                  <a:pt x="7449514" y="54000"/>
                </a:lnTo>
                <a:close/>
                <a:moveTo>
                  <a:pt x="7258869" y="0"/>
                </a:moveTo>
                <a:lnTo>
                  <a:pt x="7312869" y="0"/>
                </a:lnTo>
                <a:lnTo>
                  <a:pt x="7366869" y="54000"/>
                </a:lnTo>
                <a:lnTo>
                  <a:pt x="7312869" y="108000"/>
                </a:lnTo>
                <a:lnTo>
                  <a:pt x="7258869" y="108000"/>
                </a:lnTo>
                <a:lnTo>
                  <a:pt x="7312869" y="54000"/>
                </a:lnTo>
                <a:close/>
                <a:moveTo>
                  <a:pt x="7122224" y="0"/>
                </a:moveTo>
                <a:lnTo>
                  <a:pt x="7176224" y="0"/>
                </a:lnTo>
                <a:lnTo>
                  <a:pt x="7230224" y="54000"/>
                </a:lnTo>
                <a:lnTo>
                  <a:pt x="7176224" y="108000"/>
                </a:lnTo>
                <a:lnTo>
                  <a:pt x="7122224" y="108000"/>
                </a:lnTo>
                <a:lnTo>
                  <a:pt x="7176224" y="54000"/>
                </a:lnTo>
                <a:close/>
                <a:moveTo>
                  <a:pt x="6985579" y="0"/>
                </a:moveTo>
                <a:lnTo>
                  <a:pt x="7039579" y="0"/>
                </a:lnTo>
                <a:lnTo>
                  <a:pt x="7093579" y="54000"/>
                </a:lnTo>
                <a:lnTo>
                  <a:pt x="7039579" y="108000"/>
                </a:lnTo>
                <a:lnTo>
                  <a:pt x="6985579" y="108000"/>
                </a:lnTo>
                <a:lnTo>
                  <a:pt x="7039579" y="54000"/>
                </a:lnTo>
                <a:close/>
                <a:moveTo>
                  <a:pt x="6848934" y="0"/>
                </a:moveTo>
                <a:lnTo>
                  <a:pt x="6902934" y="0"/>
                </a:lnTo>
                <a:lnTo>
                  <a:pt x="6956934" y="54000"/>
                </a:lnTo>
                <a:lnTo>
                  <a:pt x="6902934" y="108000"/>
                </a:lnTo>
                <a:lnTo>
                  <a:pt x="6848934" y="108000"/>
                </a:lnTo>
                <a:lnTo>
                  <a:pt x="6902934" y="54000"/>
                </a:lnTo>
                <a:close/>
                <a:moveTo>
                  <a:pt x="6712289" y="0"/>
                </a:moveTo>
                <a:lnTo>
                  <a:pt x="6766289" y="0"/>
                </a:lnTo>
                <a:lnTo>
                  <a:pt x="6820289" y="54000"/>
                </a:lnTo>
                <a:lnTo>
                  <a:pt x="6766289" y="108000"/>
                </a:lnTo>
                <a:lnTo>
                  <a:pt x="6712289" y="108000"/>
                </a:lnTo>
                <a:lnTo>
                  <a:pt x="6766289" y="54000"/>
                </a:lnTo>
                <a:close/>
                <a:moveTo>
                  <a:pt x="6575644" y="0"/>
                </a:moveTo>
                <a:lnTo>
                  <a:pt x="6629644" y="0"/>
                </a:lnTo>
                <a:lnTo>
                  <a:pt x="6683644" y="54000"/>
                </a:lnTo>
                <a:lnTo>
                  <a:pt x="6629644" y="108000"/>
                </a:lnTo>
                <a:lnTo>
                  <a:pt x="6575644" y="108000"/>
                </a:lnTo>
                <a:lnTo>
                  <a:pt x="6629644" y="54000"/>
                </a:lnTo>
                <a:close/>
                <a:moveTo>
                  <a:pt x="6404913" y="0"/>
                </a:moveTo>
                <a:lnTo>
                  <a:pt x="6458913" y="0"/>
                </a:lnTo>
                <a:lnTo>
                  <a:pt x="6512913" y="54000"/>
                </a:lnTo>
                <a:lnTo>
                  <a:pt x="6458913" y="108000"/>
                </a:lnTo>
                <a:lnTo>
                  <a:pt x="6404913" y="108000"/>
                </a:lnTo>
                <a:lnTo>
                  <a:pt x="6458913" y="54000"/>
                </a:lnTo>
                <a:close/>
                <a:moveTo>
                  <a:pt x="6268268" y="0"/>
                </a:moveTo>
                <a:lnTo>
                  <a:pt x="6322268" y="0"/>
                </a:lnTo>
                <a:lnTo>
                  <a:pt x="6376268" y="54000"/>
                </a:lnTo>
                <a:lnTo>
                  <a:pt x="6322268" y="108000"/>
                </a:lnTo>
                <a:lnTo>
                  <a:pt x="6268268" y="108000"/>
                </a:lnTo>
                <a:lnTo>
                  <a:pt x="6322268" y="54000"/>
                </a:lnTo>
                <a:close/>
                <a:moveTo>
                  <a:pt x="6131623" y="0"/>
                </a:moveTo>
                <a:lnTo>
                  <a:pt x="6185623" y="0"/>
                </a:lnTo>
                <a:lnTo>
                  <a:pt x="6239623" y="54000"/>
                </a:lnTo>
                <a:lnTo>
                  <a:pt x="6185623" y="108000"/>
                </a:lnTo>
                <a:lnTo>
                  <a:pt x="6131623" y="108000"/>
                </a:lnTo>
                <a:lnTo>
                  <a:pt x="6185623" y="54000"/>
                </a:lnTo>
                <a:close/>
                <a:moveTo>
                  <a:pt x="5994978" y="0"/>
                </a:moveTo>
                <a:lnTo>
                  <a:pt x="6048978" y="0"/>
                </a:lnTo>
                <a:lnTo>
                  <a:pt x="6102978" y="54000"/>
                </a:lnTo>
                <a:lnTo>
                  <a:pt x="6048978" y="108000"/>
                </a:lnTo>
                <a:lnTo>
                  <a:pt x="5994978" y="108000"/>
                </a:lnTo>
                <a:lnTo>
                  <a:pt x="6048978" y="54000"/>
                </a:lnTo>
                <a:close/>
                <a:moveTo>
                  <a:pt x="5858333" y="0"/>
                </a:moveTo>
                <a:lnTo>
                  <a:pt x="5912333" y="0"/>
                </a:lnTo>
                <a:lnTo>
                  <a:pt x="5966333" y="54000"/>
                </a:lnTo>
                <a:lnTo>
                  <a:pt x="5912333" y="108000"/>
                </a:lnTo>
                <a:lnTo>
                  <a:pt x="5858333" y="108000"/>
                </a:lnTo>
                <a:lnTo>
                  <a:pt x="5912333" y="54000"/>
                </a:lnTo>
                <a:close/>
                <a:moveTo>
                  <a:pt x="5721688" y="0"/>
                </a:moveTo>
                <a:lnTo>
                  <a:pt x="5775688" y="0"/>
                </a:lnTo>
                <a:lnTo>
                  <a:pt x="5829688" y="54000"/>
                </a:lnTo>
                <a:lnTo>
                  <a:pt x="5775688" y="108000"/>
                </a:lnTo>
                <a:lnTo>
                  <a:pt x="5721688" y="108000"/>
                </a:lnTo>
                <a:lnTo>
                  <a:pt x="5775688" y="54000"/>
                </a:lnTo>
                <a:close/>
                <a:moveTo>
                  <a:pt x="5585043" y="0"/>
                </a:moveTo>
                <a:lnTo>
                  <a:pt x="5639043" y="0"/>
                </a:lnTo>
                <a:lnTo>
                  <a:pt x="5693043" y="54000"/>
                </a:lnTo>
                <a:lnTo>
                  <a:pt x="5639043" y="108000"/>
                </a:lnTo>
                <a:lnTo>
                  <a:pt x="5585043" y="108000"/>
                </a:lnTo>
                <a:lnTo>
                  <a:pt x="5639043" y="54000"/>
                </a:lnTo>
                <a:close/>
                <a:moveTo>
                  <a:pt x="5448398" y="0"/>
                </a:moveTo>
                <a:lnTo>
                  <a:pt x="5502398" y="0"/>
                </a:lnTo>
                <a:lnTo>
                  <a:pt x="5556398" y="54000"/>
                </a:lnTo>
                <a:lnTo>
                  <a:pt x="5502398" y="108000"/>
                </a:lnTo>
                <a:lnTo>
                  <a:pt x="5448398" y="108000"/>
                </a:lnTo>
                <a:lnTo>
                  <a:pt x="5502398" y="54000"/>
                </a:lnTo>
                <a:close/>
                <a:moveTo>
                  <a:pt x="5311753" y="0"/>
                </a:moveTo>
                <a:lnTo>
                  <a:pt x="5365753" y="0"/>
                </a:lnTo>
                <a:lnTo>
                  <a:pt x="5419753" y="54000"/>
                </a:lnTo>
                <a:lnTo>
                  <a:pt x="5365753" y="108000"/>
                </a:lnTo>
                <a:lnTo>
                  <a:pt x="5311753" y="108000"/>
                </a:lnTo>
                <a:lnTo>
                  <a:pt x="5365753" y="54000"/>
                </a:lnTo>
                <a:close/>
                <a:moveTo>
                  <a:pt x="5175108" y="0"/>
                </a:moveTo>
                <a:lnTo>
                  <a:pt x="5229108" y="0"/>
                </a:lnTo>
                <a:lnTo>
                  <a:pt x="5283108" y="54000"/>
                </a:lnTo>
                <a:lnTo>
                  <a:pt x="5229108" y="108000"/>
                </a:lnTo>
                <a:lnTo>
                  <a:pt x="5175108" y="108000"/>
                </a:lnTo>
                <a:lnTo>
                  <a:pt x="5229108" y="54000"/>
                </a:lnTo>
                <a:close/>
                <a:moveTo>
                  <a:pt x="5038463" y="0"/>
                </a:moveTo>
                <a:lnTo>
                  <a:pt x="5092463" y="0"/>
                </a:lnTo>
                <a:lnTo>
                  <a:pt x="5146463" y="54000"/>
                </a:lnTo>
                <a:lnTo>
                  <a:pt x="5092463" y="108000"/>
                </a:lnTo>
                <a:lnTo>
                  <a:pt x="5038463" y="108000"/>
                </a:lnTo>
                <a:lnTo>
                  <a:pt x="5092463" y="54000"/>
                </a:lnTo>
                <a:close/>
                <a:moveTo>
                  <a:pt x="4901818" y="0"/>
                </a:moveTo>
                <a:lnTo>
                  <a:pt x="4955818" y="0"/>
                </a:lnTo>
                <a:lnTo>
                  <a:pt x="5009818" y="54000"/>
                </a:lnTo>
                <a:lnTo>
                  <a:pt x="4955818" y="108000"/>
                </a:lnTo>
                <a:lnTo>
                  <a:pt x="4901818" y="108000"/>
                </a:lnTo>
                <a:lnTo>
                  <a:pt x="4955818" y="54000"/>
                </a:lnTo>
                <a:close/>
                <a:moveTo>
                  <a:pt x="4765173" y="0"/>
                </a:moveTo>
                <a:lnTo>
                  <a:pt x="4819173" y="0"/>
                </a:lnTo>
                <a:lnTo>
                  <a:pt x="4873173" y="54000"/>
                </a:lnTo>
                <a:lnTo>
                  <a:pt x="4819173" y="108000"/>
                </a:lnTo>
                <a:lnTo>
                  <a:pt x="4765173" y="108000"/>
                </a:lnTo>
                <a:lnTo>
                  <a:pt x="4819173" y="54000"/>
                </a:lnTo>
                <a:close/>
                <a:moveTo>
                  <a:pt x="4628528" y="0"/>
                </a:moveTo>
                <a:lnTo>
                  <a:pt x="4682528" y="0"/>
                </a:lnTo>
                <a:lnTo>
                  <a:pt x="4736528" y="54000"/>
                </a:lnTo>
                <a:lnTo>
                  <a:pt x="4682528" y="108000"/>
                </a:lnTo>
                <a:lnTo>
                  <a:pt x="4628528" y="108000"/>
                </a:lnTo>
                <a:lnTo>
                  <a:pt x="4682528" y="54000"/>
                </a:lnTo>
                <a:close/>
                <a:moveTo>
                  <a:pt x="4491883" y="0"/>
                </a:moveTo>
                <a:lnTo>
                  <a:pt x="4545883" y="0"/>
                </a:lnTo>
                <a:lnTo>
                  <a:pt x="4599883" y="54000"/>
                </a:lnTo>
                <a:lnTo>
                  <a:pt x="4545883" y="108000"/>
                </a:lnTo>
                <a:lnTo>
                  <a:pt x="4491883" y="108000"/>
                </a:lnTo>
                <a:lnTo>
                  <a:pt x="4545883" y="54000"/>
                </a:lnTo>
                <a:close/>
                <a:moveTo>
                  <a:pt x="4355238" y="0"/>
                </a:moveTo>
                <a:lnTo>
                  <a:pt x="4409238" y="0"/>
                </a:lnTo>
                <a:lnTo>
                  <a:pt x="4463238" y="54000"/>
                </a:lnTo>
                <a:lnTo>
                  <a:pt x="4409238" y="108000"/>
                </a:lnTo>
                <a:lnTo>
                  <a:pt x="4355238" y="108000"/>
                </a:lnTo>
                <a:lnTo>
                  <a:pt x="4409238" y="54000"/>
                </a:lnTo>
                <a:close/>
                <a:moveTo>
                  <a:pt x="4218593" y="0"/>
                </a:moveTo>
                <a:lnTo>
                  <a:pt x="4272593" y="0"/>
                </a:lnTo>
                <a:lnTo>
                  <a:pt x="4326593" y="54000"/>
                </a:lnTo>
                <a:lnTo>
                  <a:pt x="4272593" y="108000"/>
                </a:lnTo>
                <a:lnTo>
                  <a:pt x="4218593" y="108000"/>
                </a:lnTo>
                <a:lnTo>
                  <a:pt x="4272593" y="54000"/>
                </a:lnTo>
                <a:close/>
                <a:moveTo>
                  <a:pt x="4107270" y="0"/>
                </a:moveTo>
                <a:lnTo>
                  <a:pt x="4161269" y="0"/>
                </a:lnTo>
                <a:lnTo>
                  <a:pt x="4215268" y="54000"/>
                </a:lnTo>
                <a:lnTo>
                  <a:pt x="4161269" y="108000"/>
                </a:lnTo>
                <a:lnTo>
                  <a:pt x="4107270" y="108000"/>
                </a:lnTo>
                <a:lnTo>
                  <a:pt x="4161269" y="54000"/>
                </a:lnTo>
                <a:close/>
                <a:moveTo>
                  <a:pt x="3970615" y="0"/>
                </a:moveTo>
                <a:lnTo>
                  <a:pt x="4024614" y="0"/>
                </a:lnTo>
                <a:lnTo>
                  <a:pt x="4078614" y="54000"/>
                </a:lnTo>
                <a:lnTo>
                  <a:pt x="4024614" y="108000"/>
                </a:lnTo>
                <a:lnTo>
                  <a:pt x="3970615" y="108000"/>
                </a:lnTo>
                <a:lnTo>
                  <a:pt x="4024614" y="54000"/>
                </a:lnTo>
                <a:close/>
                <a:moveTo>
                  <a:pt x="3833969" y="0"/>
                </a:moveTo>
                <a:lnTo>
                  <a:pt x="3887969" y="0"/>
                </a:lnTo>
                <a:lnTo>
                  <a:pt x="3941969" y="54000"/>
                </a:lnTo>
                <a:lnTo>
                  <a:pt x="3887969" y="108000"/>
                </a:lnTo>
                <a:lnTo>
                  <a:pt x="3833969" y="108000"/>
                </a:lnTo>
                <a:lnTo>
                  <a:pt x="3887969" y="54000"/>
                </a:lnTo>
                <a:close/>
                <a:moveTo>
                  <a:pt x="3697324" y="0"/>
                </a:moveTo>
                <a:lnTo>
                  <a:pt x="3751325" y="0"/>
                </a:lnTo>
                <a:lnTo>
                  <a:pt x="3805324" y="54000"/>
                </a:lnTo>
                <a:lnTo>
                  <a:pt x="3751325" y="108000"/>
                </a:lnTo>
                <a:lnTo>
                  <a:pt x="3697324" y="108000"/>
                </a:lnTo>
                <a:lnTo>
                  <a:pt x="3751325" y="54000"/>
                </a:lnTo>
                <a:close/>
                <a:moveTo>
                  <a:pt x="3560679" y="0"/>
                </a:moveTo>
                <a:lnTo>
                  <a:pt x="3614680" y="0"/>
                </a:lnTo>
                <a:lnTo>
                  <a:pt x="3668679" y="54000"/>
                </a:lnTo>
                <a:lnTo>
                  <a:pt x="3614680" y="108000"/>
                </a:lnTo>
                <a:lnTo>
                  <a:pt x="3560679" y="108000"/>
                </a:lnTo>
                <a:lnTo>
                  <a:pt x="3614680" y="54000"/>
                </a:lnTo>
                <a:close/>
                <a:moveTo>
                  <a:pt x="3424035" y="0"/>
                </a:moveTo>
                <a:lnTo>
                  <a:pt x="3478035" y="0"/>
                </a:lnTo>
                <a:lnTo>
                  <a:pt x="3532035" y="54000"/>
                </a:lnTo>
                <a:lnTo>
                  <a:pt x="3478035" y="108000"/>
                </a:lnTo>
                <a:lnTo>
                  <a:pt x="3424035" y="108000"/>
                </a:lnTo>
                <a:lnTo>
                  <a:pt x="3478035" y="54000"/>
                </a:lnTo>
                <a:close/>
                <a:moveTo>
                  <a:pt x="3287389" y="0"/>
                </a:moveTo>
                <a:lnTo>
                  <a:pt x="3341390" y="0"/>
                </a:lnTo>
                <a:lnTo>
                  <a:pt x="3395390" y="54000"/>
                </a:lnTo>
                <a:lnTo>
                  <a:pt x="3341390" y="108000"/>
                </a:lnTo>
                <a:lnTo>
                  <a:pt x="3287389" y="108000"/>
                </a:lnTo>
                <a:lnTo>
                  <a:pt x="3341390" y="54000"/>
                </a:lnTo>
                <a:close/>
                <a:moveTo>
                  <a:pt x="3150744" y="0"/>
                </a:moveTo>
                <a:lnTo>
                  <a:pt x="3204744" y="0"/>
                </a:lnTo>
                <a:lnTo>
                  <a:pt x="3258745" y="54000"/>
                </a:lnTo>
                <a:lnTo>
                  <a:pt x="3204744" y="108000"/>
                </a:lnTo>
                <a:lnTo>
                  <a:pt x="3150744" y="108000"/>
                </a:lnTo>
                <a:lnTo>
                  <a:pt x="3204744" y="54000"/>
                </a:lnTo>
                <a:close/>
                <a:moveTo>
                  <a:pt x="3014099" y="0"/>
                </a:moveTo>
                <a:lnTo>
                  <a:pt x="3068101" y="0"/>
                </a:lnTo>
                <a:lnTo>
                  <a:pt x="3122099" y="54000"/>
                </a:lnTo>
                <a:lnTo>
                  <a:pt x="3068101" y="108000"/>
                </a:lnTo>
                <a:lnTo>
                  <a:pt x="3014099" y="108000"/>
                </a:lnTo>
                <a:lnTo>
                  <a:pt x="3068101" y="54000"/>
                </a:lnTo>
                <a:close/>
                <a:moveTo>
                  <a:pt x="2877455" y="0"/>
                </a:moveTo>
                <a:lnTo>
                  <a:pt x="2931455" y="0"/>
                </a:lnTo>
                <a:lnTo>
                  <a:pt x="2985455" y="54000"/>
                </a:lnTo>
                <a:lnTo>
                  <a:pt x="2931455" y="108000"/>
                </a:lnTo>
                <a:lnTo>
                  <a:pt x="2877455" y="108000"/>
                </a:lnTo>
                <a:lnTo>
                  <a:pt x="2931455" y="54000"/>
                </a:lnTo>
                <a:close/>
                <a:moveTo>
                  <a:pt x="2740810" y="0"/>
                </a:moveTo>
                <a:lnTo>
                  <a:pt x="2794810" y="0"/>
                </a:lnTo>
                <a:lnTo>
                  <a:pt x="2848810" y="54000"/>
                </a:lnTo>
                <a:lnTo>
                  <a:pt x="2794810" y="108000"/>
                </a:lnTo>
                <a:lnTo>
                  <a:pt x="2740810" y="108000"/>
                </a:lnTo>
                <a:lnTo>
                  <a:pt x="2794810" y="54000"/>
                </a:lnTo>
                <a:close/>
                <a:moveTo>
                  <a:pt x="2604165" y="0"/>
                </a:moveTo>
                <a:lnTo>
                  <a:pt x="2658164" y="0"/>
                </a:lnTo>
                <a:lnTo>
                  <a:pt x="2712164" y="54000"/>
                </a:lnTo>
                <a:lnTo>
                  <a:pt x="2658164" y="108000"/>
                </a:lnTo>
                <a:lnTo>
                  <a:pt x="2604165" y="108000"/>
                </a:lnTo>
                <a:lnTo>
                  <a:pt x="2658164" y="54000"/>
                </a:lnTo>
                <a:close/>
                <a:moveTo>
                  <a:pt x="2467520" y="0"/>
                </a:moveTo>
                <a:lnTo>
                  <a:pt x="2521521" y="0"/>
                </a:lnTo>
                <a:lnTo>
                  <a:pt x="2575520" y="54000"/>
                </a:lnTo>
                <a:lnTo>
                  <a:pt x="2521521" y="108000"/>
                </a:lnTo>
                <a:lnTo>
                  <a:pt x="2467520" y="108000"/>
                </a:lnTo>
                <a:lnTo>
                  <a:pt x="2521521" y="54000"/>
                </a:lnTo>
                <a:close/>
                <a:moveTo>
                  <a:pt x="2330876" y="0"/>
                </a:moveTo>
                <a:lnTo>
                  <a:pt x="2384874" y="0"/>
                </a:lnTo>
                <a:lnTo>
                  <a:pt x="2438874" y="54000"/>
                </a:lnTo>
                <a:lnTo>
                  <a:pt x="2384874" y="108000"/>
                </a:lnTo>
                <a:lnTo>
                  <a:pt x="2330876" y="108000"/>
                </a:lnTo>
                <a:lnTo>
                  <a:pt x="2384874" y="54000"/>
                </a:lnTo>
                <a:close/>
                <a:moveTo>
                  <a:pt x="2194229" y="0"/>
                </a:moveTo>
                <a:lnTo>
                  <a:pt x="2248230" y="0"/>
                </a:lnTo>
                <a:lnTo>
                  <a:pt x="2302230" y="54000"/>
                </a:lnTo>
                <a:lnTo>
                  <a:pt x="2248230" y="108000"/>
                </a:lnTo>
                <a:lnTo>
                  <a:pt x="2194229" y="108000"/>
                </a:lnTo>
                <a:lnTo>
                  <a:pt x="2248230" y="54000"/>
                </a:lnTo>
                <a:close/>
                <a:moveTo>
                  <a:pt x="2057587" y="0"/>
                </a:moveTo>
                <a:lnTo>
                  <a:pt x="2111585" y="0"/>
                </a:lnTo>
                <a:lnTo>
                  <a:pt x="2165585" y="54000"/>
                </a:lnTo>
                <a:lnTo>
                  <a:pt x="2111585" y="108000"/>
                </a:lnTo>
                <a:lnTo>
                  <a:pt x="2057587" y="108000"/>
                </a:lnTo>
                <a:lnTo>
                  <a:pt x="2111585" y="54000"/>
                </a:lnTo>
                <a:close/>
                <a:moveTo>
                  <a:pt x="1920942" y="0"/>
                </a:moveTo>
                <a:lnTo>
                  <a:pt x="1974942" y="0"/>
                </a:lnTo>
                <a:lnTo>
                  <a:pt x="2028942" y="54000"/>
                </a:lnTo>
                <a:lnTo>
                  <a:pt x="1974942" y="108000"/>
                </a:lnTo>
                <a:lnTo>
                  <a:pt x="1920942" y="108000"/>
                </a:lnTo>
                <a:lnTo>
                  <a:pt x="1974942" y="54000"/>
                </a:lnTo>
                <a:close/>
                <a:moveTo>
                  <a:pt x="1784297" y="0"/>
                </a:moveTo>
                <a:lnTo>
                  <a:pt x="1838297" y="0"/>
                </a:lnTo>
                <a:lnTo>
                  <a:pt x="1892297" y="54000"/>
                </a:lnTo>
                <a:lnTo>
                  <a:pt x="1838297" y="108000"/>
                </a:lnTo>
                <a:lnTo>
                  <a:pt x="1784297" y="108000"/>
                </a:lnTo>
                <a:lnTo>
                  <a:pt x="1838297" y="54000"/>
                </a:lnTo>
                <a:close/>
                <a:moveTo>
                  <a:pt x="1647652" y="0"/>
                </a:moveTo>
                <a:lnTo>
                  <a:pt x="1701652" y="0"/>
                </a:lnTo>
                <a:lnTo>
                  <a:pt x="1755652" y="54000"/>
                </a:lnTo>
                <a:lnTo>
                  <a:pt x="1701652" y="108000"/>
                </a:lnTo>
                <a:lnTo>
                  <a:pt x="1647652" y="108000"/>
                </a:lnTo>
                <a:lnTo>
                  <a:pt x="1701652" y="54000"/>
                </a:lnTo>
                <a:close/>
                <a:moveTo>
                  <a:pt x="1511007" y="0"/>
                </a:moveTo>
                <a:lnTo>
                  <a:pt x="1565007" y="0"/>
                </a:lnTo>
                <a:lnTo>
                  <a:pt x="1619007" y="54000"/>
                </a:lnTo>
                <a:lnTo>
                  <a:pt x="1565007" y="108000"/>
                </a:lnTo>
                <a:lnTo>
                  <a:pt x="1511007" y="108000"/>
                </a:lnTo>
                <a:lnTo>
                  <a:pt x="1565007" y="54000"/>
                </a:lnTo>
                <a:close/>
                <a:moveTo>
                  <a:pt x="1374362" y="0"/>
                </a:moveTo>
                <a:lnTo>
                  <a:pt x="1428362" y="0"/>
                </a:lnTo>
                <a:lnTo>
                  <a:pt x="1482362" y="54000"/>
                </a:lnTo>
                <a:lnTo>
                  <a:pt x="1428362" y="108000"/>
                </a:lnTo>
                <a:lnTo>
                  <a:pt x="1374362" y="108000"/>
                </a:lnTo>
                <a:lnTo>
                  <a:pt x="1428362" y="5400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flipH="1" flipV="1">
            <a:off x="5036" y="-6428"/>
            <a:ext cx="597449" cy="565986"/>
          </a:xfrm>
          <a:custGeom>
            <a:avLst/>
            <a:gdLst>
              <a:gd name="connsiteX0" fmla="*/ 355456 w 1023082"/>
              <a:gd name="connsiteY0" fmla="*/ 969206 h 969206"/>
              <a:gd name="connsiteX1" fmla="*/ 16049 w 1023082"/>
              <a:gd name="connsiteY1" fmla="*/ 969206 h 969206"/>
              <a:gd name="connsiteX2" fmla="*/ 0 w 1023082"/>
              <a:gd name="connsiteY2" fmla="*/ 810000 h 969206"/>
              <a:gd name="connsiteX3" fmla="*/ 810000 w 1023082"/>
              <a:gd name="connsiteY3" fmla="*/ 0 h 969206"/>
              <a:gd name="connsiteX4" fmla="*/ 973243 w 1023082"/>
              <a:gd name="connsiteY4" fmla="*/ 16456 h 969206"/>
              <a:gd name="connsiteX5" fmla="*/ 1023082 w 1023082"/>
              <a:gd name="connsiteY5" fmla="*/ 29271 h 969206"/>
              <a:gd name="connsiteX6" fmla="*/ 1023082 w 1023082"/>
              <a:gd name="connsiteY6" fmla="*/ 377958 h 969206"/>
              <a:gd name="connsiteX7" fmla="*/ 998215 w 1023082"/>
              <a:gd name="connsiteY7" fmla="*/ 364461 h 969206"/>
              <a:gd name="connsiteX8" fmla="*/ 810000 w 1023082"/>
              <a:gd name="connsiteY8" fmla="*/ 326462 h 969206"/>
              <a:gd name="connsiteX9" fmla="*/ 326462 w 1023082"/>
              <a:gd name="connsiteY9" fmla="*/ 810000 h 969206"/>
              <a:gd name="connsiteX10" fmla="*/ 336285 w 1023082"/>
              <a:gd name="connsiteY10" fmla="*/ 907450 h 969206"/>
            </a:gdLst>
            <a:ahLst/>
            <a:cxnLst/>
            <a:rect l="l" t="t" r="r" b="b"/>
            <a:pathLst>
              <a:path w="1023082" h="969206">
                <a:moveTo>
                  <a:pt x="355456" y="969206"/>
                </a:moveTo>
                <a:lnTo>
                  <a:pt x="16049" y="969206"/>
                </a:lnTo>
                <a:lnTo>
                  <a:pt x="0" y="810000"/>
                </a:lnTo>
                <a:cubicBezTo>
                  <a:pt x="0" y="362649"/>
                  <a:pt x="362649" y="0"/>
                  <a:pt x="810000" y="0"/>
                </a:cubicBezTo>
                <a:cubicBezTo>
                  <a:pt x="865919" y="0"/>
                  <a:pt x="920514" y="5666"/>
                  <a:pt x="973243" y="16456"/>
                </a:cubicBezTo>
                <a:lnTo>
                  <a:pt x="1023082" y="29271"/>
                </a:lnTo>
                <a:lnTo>
                  <a:pt x="1023082" y="377958"/>
                </a:lnTo>
                <a:lnTo>
                  <a:pt x="998215" y="364461"/>
                </a:lnTo>
                <a:cubicBezTo>
                  <a:pt x="940365" y="339992"/>
                  <a:pt x="876763" y="326462"/>
                  <a:pt x="810000" y="326462"/>
                </a:cubicBezTo>
                <a:cubicBezTo>
                  <a:pt x="542949" y="326462"/>
                  <a:pt x="326462" y="542949"/>
                  <a:pt x="326462" y="810000"/>
                </a:cubicBezTo>
                <a:cubicBezTo>
                  <a:pt x="326462" y="843381"/>
                  <a:pt x="329844" y="875973"/>
                  <a:pt x="336285" y="90745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16200000" flipH="1">
            <a:off x="11410900" y="5386440"/>
            <a:ext cx="108000" cy="108000"/>
          </a:xfrm>
          <a:prstGeom prst="ellipse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5100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5875" cap="flat">
            <a:noFill/>
            <a:miter/>
          </a:ln>
          <a:effectLst>
            <a:outerShdw blurRad="114300" dist="38100" dir="5400000" algn="tr" rotWithShape="0">
              <a:schemeClr val="accent1">
                <a:lumMod val="50000"/>
                <a:alpha val="3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16200000" flipH="1">
            <a:off x="11269150" y="5386440"/>
            <a:ext cx="108000" cy="1080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16200000" flipH="1">
            <a:off x="11127400" y="5386440"/>
            <a:ext cx="108000" cy="108000"/>
          </a:xfrm>
          <a:prstGeom prst="ellipse">
            <a:avLst/>
          </a:prstGeom>
          <a:gradFill>
            <a:gsLst>
              <a:gs pos="0">
                <a:schemeClr val="accent2">
                  <a:lumMod val="60000"/>
                  <a:lumOff val="40000"/>
                </a:schemeClr>
              </a:gs>
              <a:gs pos="51000">
                <a:schemeClr val="accent2"/>
              </a:gs>
              <a:gs pos="100000">
                <a:schemeClr val="accent2">
                  <a:lumMod val="7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5875" cap="flat">
            <a:noFill/>
            <a:miter/>
          </a:ln>
          <a:effectLst>
            <a:outerShdw blurRad="114300" dist="38100" dir="5400000" algn="tr" rotWithShape="0">
              <a:schemeClr val="accent2">
                <a:lumMod val="50000"/>
                <a:alpha val="3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16200000" flipH="1">
            <a:off x="10985651" y="5386440"/>
            <a:ext cx="108000" cy="1080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5329997" y="-409359"/>
            <a:ext cx="2408452" cy="33113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9600">
                <a:ln w="12700">
                  <a:noFill/>
                </a:ln>
                <a:solidFill>
                  <a:srgbClr val="484B82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05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flipH="1" flipV="1">
            <a:off x="196814" y="-10243"/>
            <a:ext cx="2846166" cy="1272184"/>
          </a:xfrm>
          <a:custGeom>
            <a:avLst/>
            <a:gdLst>
              <a:gd name="connsiteX0" fmla="*/ 1423083 w 2846166"/>
              <a:gd name="connsiteY0" fmla="*/ 0 h 1272184"/>
              <a:gd name="connsiteX1" fmla="*/ 2826586 w 2846166"/>
              <a:gd name="connsiteY1" fmla="*/ 1143888 h 1272184"/>
              <a:gd name="connsiteX2" fmla="*/ 2846166 w 2846166"/>
              <a:gd name="connsiteY2" fmla="*/ 1272184 h 1272184"/>
              <a:gd name="connsiteX3" fmla="*/ 1823820 w 2846166"/>
              <a:gd name="connsiteY3" fmla="*/ 1272184 h 1272184"/>
              <a:gd name="connsiteX4" fmla="*/ 1821388 w 2846166"/>
              <a:gd name="connsiteY4" fmla="*/ 1264347 h 1272184"/>
              <a:gd name="connsiteX5" fmla="*/ 1423083 w 2846166"/>
              <a:gd name="connsiteY5" fmla="*/ 1000333 h 1272184"/>
              <a:gd name="connsiteX6" fmla="*/ 1024778 w 2846166"/>
              <a:gd name="connsiteY6" fmla="*/ 1264347 h 1272184"/>
              <a:gd name="connsiteX7" fmla="*/ 1022346 w 2846166"/>
              <a:gd name="connsiteY7" fmla="*/ 1272184 h 1272184"/>
              <a:gd name="connsiteX8" fmla="*/ 0 w 2846166"/>
              <a:gd name="connsiteY8" fmla="*/ 1272184 h 1272184"/>
              <a:gd name="connsiteX9" fmla="*/ 19580 w 2846166"/>
              <a:gd name="connsiteY9" fmla="*/ 1143888 h 1272184"/>
              <a:gd name="connsiteX10" fmla="*/ 1423083 w 2846166"/>
              <a:gd name="connsiteY10" fmla="*/ 0 h 1272184"/>
            </a:gdLst>
            <a:ahLst/>
            <a:cxnLst/>
            <a:rect l="l" t="t" r="r" b="b"/>
            <a:pathLst>
              <a:path w="2846166" h="1272184">
                <a:moveTo>
                  <a:pt x="1423083" y="0"/>
                </a:moveTo>
                <a:cubicBezTo>
                  <a:pt x="2115390" y="0"/>
                  <a:pt x="2693000" y="491072"/>
                  <a:pt x="2826586" y="1143888"/>
                </a:cubicBezTo>
                <a:lnTo>
                  <a:pt x="2846166" y="1272184"/>
                </a:lnTo>
                <a:lnTo>
                  <a:pt x="1823820" y="1272184"/>
                </a:lnTo>
                <a:lnTo>
                  <a:pt x="1821388" y="1264347"/>
                </a:lnTo>
                <a:cubicBezTo>
                  <a:pt x="1755765" y="1109197"/>
                  <a:pt x="1602137" y="1000333"/>
                  <a:pt x="1423083" y="1000333"/>
                </a:cubicBezTo>
                <a:cubicBezTo>
                  <a:pt x="1244029" y="1000333"/>
                  <a:pt x="1090401" y="1109197"/>
                  <a:pt x="1024778" y="1264347"/>
                </a:cubicBezTo>
                <a:lnTo>
                  <a:pt x="1022346" y="1272184"/>
                </a:lnTo>
                <a:lnTo>
                  <a:pt x="0" y="1272184"/>
                </a:lnTo>
                <a:lnTo>
                  <a:pt x="19580" y="1143888"/>
                </a:lnTo>
                <a:cubicBezTo>
                  <a:pt x="153166" y="491072"/>
                  <a:pt x="730776" y="0"/>
                  <a:pt x="1423083" y="0"/>
                </a:cubicBezTo>
                <a:close/>
              </a:path>
            </a:pathLst>
          </a:custGeom>
          <a:gradFill>
            <a:gsLst>
              <a:gs pos="1000">
                <a:schemeClr val="accent2"/>
              </a:gs>
              <a:gs pos="100000">
                <a:schemeClr val="accent2">
                  <a:lumMod val="75000"/>
                </a:schemeClr>
              </a:gs>
            </a:gsLst>
            <a:lin ang="2700000" scaled="0"/>
          </a:gradFill>
          <a:ln w="12700" cap="flat">
            <a:noFill/>
            <a:miter/>
          </a:ln>
          <a:effectLst>
            <a:outerShdw blurRad="101600" dist="63500" dir="5400000" algn="t" rotWithShape="0">
              <a:schemeClr val="accent2"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2506177" flipH="1">
            <a:off x="2090496" y="-319102"/>
            <a:ext cx="240826" cy="2124163"/>
          </a:xfrm>
          <a:custGeom>
            <a:avLst/>
            <a:gdLst>
              <a:gd name="connsiteX0" fmla="*/ 0 w 240826"/>
              <a:gd name="connsiteY0" fmla="*/ 1909071 h 2124163"/>
              <a:gd name="connsiteX1" fmla="*/ 240826 w 240826"/>
              <a:gd name="connsiteY1" fmla="*/ 2124163 h 2124163"/>
              <a:gd name="connsiteX2" fmla="*/ 240825 w 240826"/>
              <a:gd name="connsiteY2" fmla="*/ 159716 h 2124163"/>
              <a:gd name="connsiteX3" fmla="*/ 62002 w 240826"/>
              <a:gd name="connsiteY3" fmla="*/ 0 h 2124163"/>
              <a:gd name="connsiteX4" fmla="*/ 57421 w 240826"/>
              <a:gd name="connsiteY4" fmla="*/ 2385 h 2124163"/>
              <a:gd name="connsiteX5" fmla="*/ 0 w 240826"/>
              <a:gd name="connsiteY5" fmla="*/ 48126 h 2124163"/>
            </a:gdLst>
            <a:ahLst/>
            <a:cxnLst/>
            <a:rect l="l" t="t" r="r" b="b"/>
            <a:pathLst>
              <a:path w="240826" h="2124163">
                <a:moveTo>
                  <a:pt x="0" y="1909071"/>
                </a:moveTo>
                <a:lnTo>
                  <a:pt x="240826" y="2124163"/>
                </a:lnTo>
                <a:lnTo>
                  <a:pt x="240825" y="159716"/>
                </a:lnTo>
                <a:lnTo>
                  <a:pt x="62002" y="0"/>
                </a:lnTo>
                <a:lnTo>
                  <a:pt x="57421" y="2385"/>
                </a:lnTo>
                <a:lnTo>
                  <a:pt x="0" y="48126"/>
                </a:lnTo>
                <a:close/>
              </a:path>
            </a:pathLst>
          </a:custGeom>
          <a:solidFill>
            <a:schemeClr val="bg1">
              <a:alpha val="9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2506177" flipH="1">
            <a:off x="1610256" y="-367441"/>
            <a:ext cx="240826" cy="2179540"/>
          </a:xfrm>
          <a:custGeom>
            <a:avLst/>
            <a:gdLst>
              <a:gd name="connsiteX0" fmla="*/ 240826 w 240826"/>
              <a:gd name="connsiteY0" fmla="*/ 2179540 h 2179540"/>
              <a:gd name="connsiteX1" fmla="*/ 240826 w 240826"/>
              <a:gd name="connsiteY1" fmla="*/ 215092 h 2179540"/>
              <a:gd name="connsiteX2" fmla="*/ 2 w 240826"/>
              <a:gd name="connsiteY2" fmla="*/ 0 h 2179540"/>
              <a:gd name="connsiteX3" fmla="*/ 0 w 240826"/>
              <a:gd name="connsiteY3" fmla="*/ 1964446 h 2179540"/>
            </a:gdLst>
            <a:ahLst/>
            <a:cxnLst/>
            <a:rect l="l" t="t" r="r" b="b"/>
            <a:pathLst>
              <a:path w="240826" h="2179540">
                <a:moveTo>
                  <a:pt x="240826" y="2179540"/>
                </a:moveTo>
                <a:lnTo>
                  <a:pt x="240826" y="215092"/>
                </a:lnTo>
                <a:lnTo>
                  <a:pt x="2" y="0"/>
                </a:lnTo>
                <a:lnTo>
                  <a:pt x="0" y="1964446"/>
                </a:lnTo>
                <a:close/>
              </a:path>
            </a:pathLst>
          </a:custGeom>
          <a:solidFill>
            <a:schemeClr val="bg1">
              <a:alpha val="9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2506177" flipH="1">
            <a:off x="1088869" y="-367442"/>
            <a:ext cx="240828" cy="2179540"/>
          </a:xfrm>
          <a:custGeom>
            <a:avLst/>
            <a:gdLst>
              <a:gd name="connsiteX0" fmla="*/ 240826 w 240828"/>
              <a:gd name="connsiteY0" fmla="*/ 2179540 h 2179540"/>
              <a:gd name="connsiteX1" fmla="*/ 240828 w 240828"/>
              <a:gd name="connsiteY1" fmla="*/ 215095 h 2179540"/>
              <a:gd name="connsiteX2" fmla="*/ 0 w 240828"/>
              <a:gd name="connsiteY2" fmla="*/ 0 h 2179540"/>
              <a:gd name="connsiteX3" fmla="*/ 0 w 240828"/>
              <a:gd name="connsiteY3" fmla="*/ 1964446 h 2179540"/>
            </a:gdLst>
            <a:ahLst/>
            <a:cxnLst/>
            <a:rect l="l" t="t" r="r" b="b"/>
            <a:pathLst>
              <a:path w="240828" h="2179540">
                <a:moveTo>
                  <a:pt x="240826" y="2179540"/>
                </a:moveTo>
                <a:lnTo>
                  <a:pt x="240828" y="215095"/>
                </a:lnTo>
                <a:lnTo>
                  <a:pt x="0" y="0"/>
                </a:lnTo>
                <a:lnTo>
                  <a:pt x="0" y="1964446"/>
                </a:lnTo>
                <a:close/>
              </a:path>
            </a:pathLst>
          </a:custGeom>
          <a:solidFill>
            <a:schemeClr val="bg1">
              <a:alpha val="9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2506177" flipH="1">
            <a:off x="590186" y="-367443"/>
            <a:ext cx="240827" cy="2179541"/>
          </a:xfrm>
          <a:custGeom>
            <a:avLst/>
            <a:gdLst>
              <a:gd name="connsiteX0" fmla="*/ 240827 w 240827"/>
              <a:gd name="connsiteY0" fmla="*/ 2179541 h 2179541"/>
              <a:gd name="connsiteX1" fmla="*/ 240827 w 240827"/>
              <a:gd name="connsiteY1" fmla="*/ 215094 h 2179541"/>
              <a:gd name="connsiteX2" fmla="*/ 1 w 240827"/>
              <a:gd name="connsiteY2" fmla="*/ 0 h 2179541"/>
              <a:gd name="connsiteX3" fmla="*/ 0 w 240827"/>
              <a:gd name="connsiteY3" fmla="*/ 1964447 h 2179541"/>
            </a:gdLst>
            <a:ahLst/>
            <a:cxnLst/>
            <a:rect l="l" t="t" r="r" b="b"/>
            <a:pathLst>
              <a:path w="240827" h="2179541">
                <a:moveTo>
                  <a:pt x="240827" y="2179541"/>
                </a:moveTo>
                <a:lnTo>
                  <a:pt x="240827" y="215094"/>
                </a:lnTo>
                <a:lnTo>
                  <a:pt x="1" y="0"/>
                </a:lnTo>
                <a:lnTo>
                  <a:pt x="0" y="1964447"/>
                </a:lnTo>
                <a:close/>
              </a:path>
            </a:pathLst>
          </a:custGeom>
          <a:solidFill>
            <a:schemeClr val="bg1">
              <a:alpha val="9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2506177" flipH="1">
            <a:off x="245484" y="-308689"/>
            <a:ext cx="240828" cy="1717233"/>
          </a:xfrm>
          <a:custGeom>
            <a:avLst/>
            <a:gdLst>
              <a:gd name="connsiteX0" fmla="*/ 0 w 240828"/>
              <a:gd name="connsiteY0" fmla="*/ 1717233 h 1717233"/>
              <a:gd name="connsiteX1" fmla="*/ 240828 w 240828"/>
              <a:gd name="connsiteY1" fmla="*/ 1447594 h 1717233"/>
              <a:gd name="connsiteX2" fmla="*/ 240828 w 240828"/>
              <a:gd name="connsiteY2" fmla="*/ 215094 h 1717233"/>
              <a:gd name="connsiteX3" fmla="*/ 1 w 240828"/>
              <a:gd name="connsiteY3" fmla="*/ 0 h 1717233"/>
            </a:gdLst>
            <a:ahLst/>
            <a:cxnLst/>
            <a:rect l="l" t="t" r="r" b="b"/>
            <a:pathLst>
              <a:path w="240828" h="1717233">
                <a:moveTo>
                  <a:pt x="0" y="1717233"/>
                </a:moveTo>
                <a:lnTo>
                  <a:pt x="240828" y="1447594"/>
                </a:lnTo>
                <a:lnTo>
                  <a:pt x="240828" y="215094"/>
                </a:lnTo>
                <a:lnTo>
                  <a:pt x="1" y="0"/>
                </a:lnTo>
                <a:close/>
              </a:path>
            </a:pathLst>
          </a:custGeom>
          <a:solidFill>
            <a:schemeClr val="bg1">
              <a:alpha val="9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flipH="1">
            <a:off x="313066" y="5596060"/>
            <a:ext cx="2846166" cy="1272184"/>
          </a:xfrm>
          <a:custGeom>
            <a:avLst/>
            <a:gdLst>
              <a:gd name="connsiteX0" fmla="*/ 1423083 w 2846166"/>
              <a:gd name="connsiteY0" fmla="*/ 0 h 1272184"/>
              <a:gd name="connsiteX1" fmla="*/ 2826586 w 2846166"/>
              <a:gd name="connsiteY1" fmla="*/ 1143888 h 1272184"/>
              <a:gd name="connsiteX2" fmla="*/ 2846166 w 2846166"/>
              <a:gd name="connsiteY2" fmla="*/ 1272184 h 1272184"/>
              <a:gd name="connsiteX3" fmla="*/ 1823820 w 2846166"/>
              <a:gd name="connsiteY3" fmla="*/ 1272184 h 1272184"/>
              <a:gd name="connsiteX4" fmla="*/ 1821388 w 2846166"/>
              <a:gd name="connsiteY4" fmla="*/ 1264347 h 1272184"/>
              <a:gd name="connsiteX5" fmla="*/ 1423083 w 2846166"/>
              <a:gd name="connsiteY5" fmla="*/ 1000333 h 1272184"/>
              <a:gd name="connsiteX6" fmla="*/ 1024778 w 2846166"/>
              <a:gd name="connsiteY6" fmla="*/ 1264347 h 1272184"/>
              <a:gd name="connsiteX7" fmla="*/ 1022346 w 2846166"/>
              <a:gd name="connsiteY7" fmla="*/ 1272184 h 1272184"/>
              <a:gd name="connsiteX8" fmla="*/ 0 w 2846166"/>
              <a:gd name="connsiteY8" fmla="*/ 1272184 h 1272184"/>
              <a:gd name="connsiteX9" fmla="*/ 19580 w 2846166"/>
              <a:gd name="connsiteY9" fmla="*/ 1143888 h 1272184"/>
              <a:gd name="connsiteX10" fmla="*/ 1423083 w 2846166"/>
              <a:gd name="connsiteY10" fmla="*/ 0 h 1272184"/>
            </a:gdLst>
            <a:ahLst/>
            <a:cxnLst/>
            <a:rect l="l" t="t" r="r" b="b"/>
            <a:pathLst>
              <a:path w="2846166" h="1272184">
                <a:moveTo>
                  <a:pt x="1423083" y="0"/>
                </a:moveTo>
                <a:cubicBezTo>
                  <a:pt x="2115390" y="0"/>
                  <a:pt x="2693000" y="491072"/>
                  <a:pt x="2826586" y="1143888"/>
                </a:cubicBezTo>
                <a:lnTo>
                  <a:pt x="2846166" y="1272184"/>
                </a:lnTo>
                <a:lnTo>
                  <a:pt x="1823820" y="1272184"/>
                </a:lnTo>
                <a:lnTo>
                  <a:pt x="1821388" y="1264347"/>
                </a:lnTo>
                <a:cubicBezTo>
                  <a:pt x="1755765" y="1109197"/>
                  <a:pt x="1602137" y="1000333"/>
                  <a:pt x="1423083" y="1000333"/>
                </a:cubicBezTo>
                <a:cubicBezTo>
                  <a:pt x="1244029" y="1000333"/>
                  <a:pt x="1090401" y="1109197"/>
                  <a:pt x="1024778" y="1264347"/>
                </a:cubicBezTo>
                <a:lnTo>
                  <a:pt x="1022346" y="1272184"/>
                </a:lnTo>
                <a:lnTo>
                  <a:pt x="0" y="1272184"/>
                </a:lnTo>
                <a:lnTo>
                  <a:pt x="19580" y="1143888"/>
                </a:lnTo>
                <a:cubicBezTo>
                  <a:pt x="153166" y="491072"/>
                  <a:pt x="730776" y="0"/>
                  <a:pt x="1423083" y="0"/>
                </a:cubicBezTo>
                <a:close/>
              </a:path>
            </a:pathLst>
          </a:custGeom>
          <a:gradFill>
            <a:gsLst>
              <a:gs pos="1000">
                <a:schemeClr val="accent2"/>
              </a:gs>
              <a:gs pos="100000">
                <a:schemeClr val="accent2">
                  <a:lumMod val="75000"/>
                </a:schemeClr>
              </a:gs>
            </a:gsLst>
            <a:lin ang="2700000" scaled="0"/>
          </a:gradFill>
          <a:ln w="12700" cap="flat">
            <a:noFill/>
            <a:miter/>
          </a:ln>
          <a:effectLst>
            <a:outerShdw blurRad="101600" dist="63500" dir="5400000" algn="t" rotWithShape="0">
              <a:schemeClr val="accent2"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 rot="19093823" flipH="1" flipV="1">
            <a:off x="2206748" y="5052940"/>
            <a:ext cx="240826" cy="2124163"/>
          </a:xfrm>
          <a:custGeom>
            <a:avLst/>
            <a:gdLst>
              <a:gd name="connsiteX0" fmla="*/ 0 w 240826"/>
              <a:gd name="connsiteY0" fmla="*/ 1909071 h 2124163"/>
              <a:gd name="connsiteX1" fmla="*/ 240826 w 240826"/>
              <a:gd name="connsiteY1" fmla="*/ 2124163 h 2124163"/>
              <a:gd name="connsiteX2" fmla="*/ 240825 w 240826"/>
              <a:gd name="connsiteY2" fmla="*/ 159716 h 2124163"/>
              <a:gd name="connsiteX3" fmla="*/ 62002 w 240826"/>
              <a:gd name="connsiteY3" fmla="*/ 0 h 2124163"/>
              <a:gd name="connsiteX4" fmla="*/ 57421 w 240826"/>
              <a:gd name="connsiteY4" fmla="*/ 2385 h 2124163"/>
              <a:gd name="connsiteX5" fmla="*/ 0 w 240826"/>
              <a:gd name="connsiteY5" fmla="*/ 48126 h 2124163"/>
            </a:gdLst>
            <a:ahLst/>
            <a:cxnLst/>
            <a:rect l="l" t="t" r="r" b="b"/>
            <a:pathLst>
              <a:path w="240826" h="2124163">
                <a:moveTo>
                  <a:pt x="0" y="1909071"/>
                </a:moveTo>
                <a:lnTo>
                  <a:pt x="240826" y="2124163"/>
                </a:lnTo>
                <a:lnTo>
                  <a:pt x="240825" y="159716"/>
                </a:lnTo>
                <a:lnTo>
                  <a:pt x="62002" y="0"/>
                </a:lnTo>
                <a:lnTo>
                  <a:pt x="57421" y="2385"/>
                </a:lnTo>
                <a:lnTo>
                  <a:pt x="0" y="48126"/>
                </a:lnTo>
                <a:close/>
              </a:path>
            </a:pathLst>
          </a:custGeom>
          <a:solidFill>
            <a:schemeClr val="bg1">
              <a:alpha val="9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 rot="19093823" flipH="1" flipV="1">
            <a:off x="1726508" y="5045902"/>
            <a:ext cx="240826" cy="2179540"/>
          </a:xfrm>
          <a:custGeom>
            <a:avLst/>
            <a:gdLst>
              <a:gd name="connsiteX0" fmla="*/ 240826 w 240826"/>
              <a:gd name="connsiteY0" fmla="*/ 2179540 h 2179540"/>
              <a:gd name="connsiteX1" fmla="*/ 240826 w 240826"/>
              <a:gd name="connsiteY1" fmla="*/ 215092 h 2179540"/>
              <a:gd name="connsiteX2" fmla="*/ 2 w 240826"/>
              <a:gd name="connsiteY2" fmla="*/ 0 h 2179540"/>
              <a:gd name="connsiteX3" fmla="*/ 0 w 240826"/>
              <a:gd name="connsiteY3" fmla="*/ 1964446 h 2179540"/>
            </a:gdLst>
            <a:ahLst/>
            <a:cxnLst/>
            <a:rect l="l" t="t" r="r" b="b"/>
            <a:pathLst>
              <a:path w="240826" h="2179540">
                <a:moveTo>
                  <a:pt x="240826" y="2179540"/>
                </a:moveTo>
                <a:lnTo>
                  <a:pt x="240826" y="215092"/>
                </a:lnTo>
                <a:lnTo>
                  <a:pt x="2" y="0"/>
                </a:lnTo>
                <a:lnTo>
                  <a:pt x="0" y="1964446"/>
                </a:lnTo>
                <a:close/>
              </a:path>
            </a:pathLst>
          </a:custGeom>
          <a:solidFill>
            <a:schemeClr val="bg1">
              <a:alpha val="9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 rot="19093823" flipH="1" flipV="1">
            <a:off x="1205121" y="5045903"/>
            <a:ext cx="240828" cy="2179540"/>
          </a:xfrm>
          <a:custGeom>
            <a:avLst/>
            <a:gdLst>
              <a:gd name="connsiteX0" fmla="*/ 240826 w 240828"/>
              <a:gd name="connsiteY0" fmla="*/ 2179540 h 2179540"/>
              <a:gd name="connsiteX1" fmla="*/ 240828 w 240828"/>
              <a:gd name="connsiteY1" fmla="*/ 215095 h 2179540"/>
              <a:gd name="connsiteX2" fmla="*/ 0 w 240828"/>
              <a:gd name="connsiteY2" fmla="*/ 0 h 2179540"/>
              <a:gd name="connsiteX3" fmla="*/ 0 w 240828"/>
              <a:gd name="connsiteY3" fmla="*/ 1964446 h 2179540"/>
            </a:gdLst>
            <a:ahLst/>
            <a:cxnLst/>
            <a:rect l="l" t="t" r="r" b="b"/>
            <a:pathLst>
              <a:path w="240828" h="2179540">
                <a:moveTo>
                  <a:pt x="240826" y="2179540"/>
                </a:moveTo>
                <a:lnTo>
                  <a:pt x="240828" y="215095"/>
                </a:lnTo>
                <a:lnTo>
                  <a:pt x="0" y="0"/>
                </a:lnTo>
                <a:lnTo>
                  <a:pt x="0" y="1964446"/>
                </a:lnTo>
                <a:close/>
              </a:path>
            </a:pathLst>
          </a:custGeom>
          <a:solidFill>
            <a:schemeClr val="bg1">
              <a:alpha val="9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 rot="19093823" flipH="1" flipV="1">
            <a:off x="706438" y="5045903"/>
            <a:ext cx="240827" cy="2179541"/>
          </a:xfrm>
          <a:custGeom>
            <a:avLst/>
            <a:gdLst>
              <a:gd name="connsiteX0" fmla="*/ 240827 w 240827"/>
              <a:gd name="connsiteY0" fmla="*/ 2179541 h 2179541"/>
              <a:gd name="connsiteX1" fmla="*/ 240827 w 240827"/>
              <a:gd name="connsiteY1" fmla="*/ 215094 h 2179541"/>
              <a:gd name="connsiteX2" fmla="*/ 1 w 240827"/>
              <a:gd name="connsiteY2" fmla="*/ 0 h 2179541"/>
              <a:gd name="connsiteX3" fmla="*/ 0 w 240827"/>
              <a:gd name="connsiteY3" fmla="*/ 1964447 h 2179541"/>
            </a:gdLst>
            <a:ahLst/>
            <a:cxnLst/>
            <a:rect l="l" t="t" r="r" b="b"/>
            <a:pathLst>
              <a:path w="240827" h="2179541">
                <a:moveTo>
                  <a:pt x="240827" y="2179541"/>
                </a:moveTo>
                <a:lnTo>
                  <a:pt x="240827" y="215094"/>
                </a:lnTo>
                <a:lnTo>
                  <a:pt x="1" y="0"/>
                </a:lnTo>
                <a:lnTo>
                  <a:pt x="0" y="1964447"/>
                </a:lnTo>
                <a:close/>
              </a:path>
            </a:pathLst>
          </a:custGeom>
          <a:solidFill>
            <a:schemeClr val="bg1">
              <a:alpha val="9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 rot="19093823" flipH="1" flipV="1">
            <a:off x="361736" y="5449457"/>
            <a:ext cx="240828" cy="1717233"/>
          </a:xfrm>
          <a:custGeom>
            <a:avLst/>
            <a:gdLst>
              <a:gd name="connsiteX0" fmla="*/ 0 w 240828"/>
              <a:gd name="connsiteY0" fmla="*/ 1717233 h 1717233"/>
              <a:gd name="connsiteX1" fmla="*/ 240828 w 240828"/>
              <a:gd name="connsiteY1" fmla="*/ 1447594 h 1717233"/>
              <a:gd name="connsiteX2" fmla="*/ 240828 w 240828"/>
              <a:gd name="connsiteY2" fmla="*/ 215094 h 1717233"/>
              <a:gd name="connsiteX3" fmla="*/ 1 w 240828"/>
              <a:gd name="connsiteY3" fmla="*/ 0 h 1717233"/>
            </a:gdLst>
            <a:ahLst/>
            <a:cxnLst/>
            <a:rect l="l" t="t" r="r" b="b"/>
            <a:pathLst>
              <a:path w="240828" h="1717233">
                <a:moveTo>
                  <a:pt x="0" y="1717233"/>
                </a:moveTo>
                <a:lnTo>
                  <a:pt x="240828" y="1447594"/>
                </a:lnTo>
                <a:lnTo>
                  <a:pt x="240828" y="215094"/>
                </a:lnTo>
                <a:lnTo>
                  <a:pt x="1" y="0"/>
                </a:lnTo>
                <a:close/>
              </a:path>
            </a:pathLst>
          </a:custGeom>
          <a:solidFill>
            <a:schemeClr val="bg1">
              <a:alpha val="9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 rot="2506177" flipH="1">
            <a:off x="2425704" y="109345"/>
            <a:ext cx="240826" cy="1633338"/>
          </a:xfrm>
          <a:custGeom>
            <a:avLst/>
            <a:gdLst>
              <a:gd name="connsiteX0" fmla="*/ 141087 w 141087"/>
              <a:gd name="connsiteY0" fmla="*/ 0 h 956884"/>
              <a:gd name="connsiteX1" fmla="*/ 141087 w 141087"/>
              <a:gd name="connsiteY1" fmla="*/ 956884 h 956884"/>
              <a:gd name="connsiteX2" fmla="*/ 0 w 141087"/>
              <a:gd name="connsiteY2" fmla="*/ 830873 h 956884"/>
              <a:gd name="connsiteX3" fmla="*/ 0 w 141087"/>
              <a:gd name="connsiteY3" fmla="*/ 208654 h 956884"/>
              <a:gd name="connsiteX4" fmla="*/ 2805 w 141087"/>
              <a:gd name="connsiteY4" fmla="*/ 200139 h 956884"/>
              <a:gd name="connsiteX5" fmla="*/ 66772 w 141087"/>
              <a:gd name="connsiteY5" fmla="*/ 86977 h 956884"/>
            </a:gdLst>
            <a:ahLst/>
            <a:cxnLst/>
            <a:rect l="l" t="t" r="r" b="b"/>
            <a:pathLst>
              <a:path w="141087" h="956884">
                <a:moveTo>
                  <a:pt x="141087" y="0"/>
                </a:moveTo>
                <a:lnTo>
                  <a:pt x="141087" y="956884"/>
                </a:lnTo>
                <a:lnTo>
                  <a:pt x="0" y="830873"/>
                </a:lnTo>
                <a:lnTo>
                  <a:pt x="0" y="208654"/>
                </a:lnTo>
                <a:lnTo>
                  <a:pt x="2805" y="200139"/>
                </a:lnTo>
                <a:cubicBezTo>
                  <a:pt x="20511" y="160205"/>
                  <a:pt x="41987" y="122337"/>
                  <a:pt x="66772" y="86977"/>
                </a:cubicBezTo>
                <a:close/>
              </a:path>
            </a:pathLst>
          </a:custGeom>
          <a:solidFill>
            <a:schemeClr val="bg1">
              <a:alpha val="9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 rot="19093823" flipH="1" flipV="1">
            <a:off x="2541956" y="5115318"/>
            <a:ext cx="240826" cy="1633338"/>
          </a:xfrm>
          <a:custGeom>
            <a:avLst/>
            <a:gdLst>
              <a:gd name="connsiteX0" fmla="*/ 141087 w 141087"/>
              <a:gd name="connsiteY0" fmla="*/ 0 h 956884"/>
              <a:gd name="connsiteX1" fmla="*/ 141087 w 141087"/>
              <a:gd name="connsiteY1" fmla="*/ 956884 h 956884"/>
              <a:gd name="connsiteX2" fmla="*/ 0 w 141087"/>
              <a:gd name="connsiteY2" fmla="*/ 830873 h 956884"/>
              <a:gd name="connsiteX3" fmla="*/ 0 w 141087"/>
              <a:gd name="connsiteY3" fmla="*/ 208654 h 956884"/>
              <a:gd name="connsiteX4" fmla="*/ 2805 w 141087"/>
              <a:gd name="connsiteY4" fmla="*/ 200139 h 956884"/>
              <a:gd name="connsiteX5" fmla="*/ 66772 w 141087"/>
              <a:gd name="connsiteY5" fmla="*/ 86977 h 956884"/>
            </a:gdLst>
            <a:ahLst/>
            <a:cxnLst/>
            <a:rect l="l" t="t" r="r" b="b"/>
            <a:pathLst>
              <a:path w="141087" h="956884">
                <a:moveTo>
                  <a:pt x="141087" y="0"/>
                </a:moveTo>
                <a:lnTo>
                  <a:pt x="141087" y="956884"/>
                </a:lnTo>
                <a:lnTo>
                  <a:pt x="0" y="830873"/>
                </a:lnTo>
                <a:lnTo>
                  <a:pt x="0" y="208654"/>
                </a:lnTo>
                <a:lnTo>
                  <a:pt x="2805" y="200139"/>
                </a:lnTo>
                <a:cubicBezTo>
                  <a:pt x="20511" y="160205"/>
                  <a:pt x="41987" y="122337"/>
                  <a:pt x="66772" y="86977"/>
                </a:cubicBezTo>
                <a:close/>
              </a:path>
            </a:pathLst>
          </a:custGeom>
          <a:solidFill>
            <a:schemeClr val="bg1">
              <a:alpha val="9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7" name="标题 1"/>
          <p:cNvSpPr txBox="1"/>
          <p:nvPr/>
        </p:nvSpPr>
        <p:spPr>
          <a:xfrm rot="5400000" flipH="1">
            <a:off x="-339980" y="914937"/>
            <a:ext cx="5728571" cy="5048610"/>
          </a:xfrm>
          <a:custGeom>
            <a:avLst/>
            <a:gdLst>
              <a:gd name="connsiteX0" fmla="*/ 5254884 w 5254884"/>
              <a:gd name="connsiteY0" fmla="*/ 2627443 h 4942813"/>
              <a:gd name="connsiteX1" fmla="*/ 5254884 w 5254884"/>
              <a:gd name="connsiteY1" fmla="*/ 4942813 h 4942813"/>
              <a:gd name="connsiteX2" fmla="*/ 0 w 5254884"/>
              <a:gd name="connsiteY2" fmla="*/ 4942812 h 4942813"/>
              <a:gd name="connsiteX3" fmla="*/ 0 w 5254884"/>
              <a:gd name="connsiteY3" fmla="*/ 2627442 h 4942813"/>
              <a:gd name="connsiteX4" fmla="*/ 2627442 w 5254884"/>
              <a:gd name="connsiteY4" fmla="*/ 0 h 4942813"/>
              <a:gd name="connsiteX5" fmla="*/ 5254884 w 5254884"/>
              <a:gd name="connsiteY5" fmla="*/ 2627443 h 4942813"/>
            </a:gdLst>
            <a:ahLst/>
            <a:cxnLst/>
            <a:rect l="l" t="t" r="r" b="b"/>
            <a:pathLst>
              <a:path w="5254884" h="4942813">
                <a:moveTo>
                  <a:pt x="5254884" y="2627443"/>
                </a:moveTo>
                <a:lnTo>
                  <a:pt x="5254884" y="4942813"/>
                </a:lnTo>
                <a:lnTo>
                  <a:pt x="0" y="4942812"/>
                </a:lnTo>
                <a:lnTo>
                  <a:pt x="0" y="2627442"/>
                </a:lnTo>
                <a:cubicBezTo>
                  <a:pt x="0" y="1176346"/>
                  <a:pt x="1176346" y="0"/>
                  <a:pt x="2627442" y="0"/>
                </a:cubicBezTo>
                <a:cubicBezTo>
                  <a:pt x="4078538" y="0"/>
                  <a:pt x="5254884" y="1176347"/>
                  <a:pt x="5254884" y="2627443"/>
                </a:cubicBezTo>
                <a:close/>
              </a:path>
            </a:pathLst>
          </a:custGeom>
          <a:solidFill>
            <a:schemeClr val="bg1"/>
          </a:solidFill>
          <a:ln w="12700" cap="sq">
            <a:noFill/>
            <a:miter/>
          </a:ln>
          <a:effectLst>
            <a:outerShdw blurRad="355600" sx="102000" sy="102000" algn="ctr" rotWithShape="0">
              <a:schemeClr val="accent1">
                <a:alpha val="21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8" name="标题 1"/>
          <p:cNvSpPr txBox="1"/>
          <p:nvPr/>
        </p:nvSpPr>
        <p:spPr>
          <a:xfrm rot="5400000" flipH="1">
            <a:off x="-269331" y="1018556"/>
            <a:ext cx="5380033" cy="4841369"/>
          </a:xfrm>
          <a:custGeom>
            <a:avLst/>
            <a:gdLst>
              <a:gd name="connsiteX0" fmla="*/ 4935166 w 4935166"/>
              <a:gd name="connsiteY0" fmla="*/ 2467583 h 4739915"/>
              <a:gd name="connsiteX1" fmla="*/ 4935165 w 4935166"/>
              <a:gd name="connsiteY1" fmla="*/ 4739915 h 4739915"/>
              <a:gd name="connsiteX2" fmla="*/ 0 w 4935166"/>
              <a:gd name="connsiteY2" fmla="*/ 4739914 h 4739915"/>
              <a:gd name="connsiteX3" fmla="*/ 0 w 4935166"/>
              <a:gd name="connsiteY3" fmla="*/ 2467582 h 4739915"/>
              <a:gd name="connsiteX4" fmla="*/ 2467583 w 4935166"/>
              <a:gd name="connsiteY4" fmla="*/ 0 h 4739915"/>
              <a:gd name="connsiteX5" fmla="*/ 4935166 w 4935166"/>
              <a:gd name="connsiteY5" fmla="*/ 2467583 h 4739915"/>
            </a:gdLst>
            <a:ahLst/>
            <a:cxnLst/>
            <a:rect l="l" t="t" r="r" b="b"/>
            <a:pathLst>
              <a:path w="4935166" h="4739915">
                <a:moveTo>
                  <a:pt x="4935166" y="2467583"/>
                </a:moveTo>
                <a:lnTo>
                  <a:pt x="4935165" y="4739915"/>
                </a:lnTo>
                <a:lnTo>
                  <a:pt x="0" y="4739914"/>
                </a:lnTo>
                <a:lnTo>
                  <a:pt x="0" y="2467582"/>
                </a:lnTo>
                <a:cubicBezTo>
                  <a:pt x="0" y="1104774"/>
                  <a:pt x="1104775" y="0"/>
                  <a:pt x="2467583" y="0"/>
                </a:cubicBezTo>
                <a:cubicBezTo>
                  <a:pt x="3830391" y="0"/>
                  <a:pt x="4935166" y="1104775"/>
                  <a:pt x="4935166" y="2467583"/>
                </a:cubicBezTo>
                <a:close/>
              </a:path>
            </a:pathLst>
          </a:custGeom>
          <a:gradFill>
            <a:gsLst>
              <a:gs pos="1000">
                <a:schemeClr val="accent1">
                  <a:lumMod val="61000"/>
                  <a:lumOff val="39000"/>
                </a:schemeClr>
              </a:gs>
              <a:gs pos="5100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9525" cap="flat">
            <a:noFill/>
            <a:miter/>
          </a:ln>
          <a:effectLst>
            <a:outerShdw blurRad="177800" dist="127000" dir="5400000" algn="tl" rotWithShape="0">
              <a:schemeClr val="accent1">
                <a:lumMod val="75000"/>
                <a:alpha val="20000"/>
              </a:schemeClr>
            </a:outerShdw>
          </a:effectLst>
        </p:spPr>
        <p:txBody>
          <a:bodyPr vert="horz" wrap="square" lIns="79553" tIns="39776" rIns="79553" bIns="39776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9" name="标题 1"/>
          <p:cNvSpPr txBox="1"/>
          <p:nvPr/>
        </p:nvSpPr>
        <p:spPr>
          <a:xfrm flipH="1">
            <a:off x="302025" y="1490227"/>
            <a:ext cx="4035196" cy="3898035"/>
          </a:xfrm>
          <a:prstGeom prst="donut">
            <a:avLst>
              <a:gd name="adj" fmla="val 14057"/>
            </a:avLst>
          </a:pr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0" name="标题 1"/>
          <p:cNvSpPr txBox="1"/>
          <p:nvPr/>
        </p:nvSpPr>
        <p:spPr>
          <a:xfrm rot="10800000" flipH="1">
            <a:off x="704714" y="834417"/>
            <a:ext cx="482601" cy="409053"/>
          </a:xfrm>
          <a:custGeom>
            <a:avLst/>
            <a:gdLst>
              <a:gd name="connsiteX0" fmla="*/ 23425 w 482601"/>
              <a:gd name="connsiteY0" fmla="*/ 45664 h 409053"/>
              <a:gd name="connsiteX1" fmla="*/ 7 w 482601"/>
              <a:gd name="connsiteY1" fmla="*/ 22832 h 409053"/>
              <a:gd name="connsiteX2" fmla="*/ 23425 w 482601"/>
              <a:gd name="connsiteY2" fmla="*/ 0 h 409053"/>
              <a:gd name="connsiteX3" fmla="*/ 46843 w 482601"/>
              <a:gd name="connsiteY3" fmla="*/ 22832 h 409053"/>
              <a:gd name="connsiteX4" fmla="*/ 23425 w 482601"/>
              <a:gd name="connsiteY4" fmla="*/ 45664 h 409053"/>
              <a:gd name="connsiteX5" fmla="*/ 110576 w 482601"/>
              <a:gd name="connsiteY5" fmla="*/ 45664 h 409053"/>
              <a:gd name="connsiteX6" fmla="*/ 87158 w 482601"/>
              <a:gd name="connsiteY6" fmla="*/ 22832 h 409053"/>
              <a:gd name="connsiteX7" fmla="*/ 110576 w 482601"/>
              <a:gd name="connsiteY7" fmla="*/ 0 h 409053"/>
              <a:gd name="connsiteX8" fmla="*/ 133994 w 482601"/>
              <a:gd name="connsiteY8" fmla="*/ 22832 h 409053"/>
              <a:gd name="connsiteX9" fmla="*/ 110576 w 482601"/>
              <a:gd name="connsiteY9" fmla="*/ 45664 h 409053"/>
              <a:gd name="connsiteX10" fmla="*/ 197728 w 482601"/>
              <a:gd name="connsiteY10" fmla="*/ 45664 h 409053"/>
              <a:gd name="connsiteX11" fmla="*/ 174310 w 482601"/>
              <a:gd name="connsiteY11" fmla="*/ 22832 h 409053"/>
              <a:gd name="connsiteX12" fmla="*/ 197728 w 482601"/>
              <a:gd name="connsiteY12" fmla="*/ 0 h 409053"/>
              <a:gd name="connsiteX13" fmla="*/ 221146 w 482601"/>
              <a:gd name="connsiteY13" fmla="*/ 22832 h 409053"/>
              <a:gd name="connsiteX14" fmla="*/ 197728 w 482601"/>
              <a:gd name="connsiteY14" fmla="*/ 45664 h 409053"/>
              <a:gd name="connsiteX15" fmla="*/ 284881 w 482601"/>
              <a:gd name="connsiteY15" fmla="*/ 45664 h 409053"/>
              <a:gd name="connsiteX16" fmla="*/ 261463 w 482601"/>
              <a:gd name="connsiteY16" fmla="*/ 22832 h 409053"/>
              <a:gd name="connsiteX17" fmla="*/ 284881 w 482601"/>
              <a:gd name="connsiteY17" fmla="*/ 0 h 409053"/>
              <a:gd name="connsiteX18" fmla="*/ 308299 w 482601"/>
              <a:gd name="connsiteY18" fmla="*/ 22832 h 409053"/>
              <a:gd name="connsiteX19" fmla="*/ 284881 w 482601"/>
              <a:gd name="connsiteY19" fmla="*/ 45664 h 409053"/>
              <a:gd name="connsiteX20" fmla="*/ 372031 w 482601"/>
              <a:gd name="connsiteY20" fmla="*/ 45664 h 409053"/>
              <a:gd name="connsiteX21" fmla="*/ 348613 w 482601"/>
              <a:gd name="connsiteY21" fmla="*/ 22832 h 409053"/>
              <a:gd name="connsiteX22" fmla="*/ 372031 w 482601"/>
              <a:gd name="connsiteY22" fmla="*/ 0 h 409053"/>
              <a:gd name="connsiteX23" fmla="*/ 395449 w 482601"/>
              <a:gd name="connsiteY23" fmla="*/ 22832 h 409053"/>
              <a:gd name="connsiteX24" fmla="*/ 372031 w 482601"/>
              <a:gd name="connsiteY24" fmla="*/ 45664 h 409053"/>
              <a:gd name="connsiteX25" fmla="*/ 459183 w 482601"/>
              <a:gd name="connsiteY25" fmla="*/ 45664 h 409053"/>
              <a:gd name="connsiteX26" fmla="*/ 435765 w 482601"/>
              <a:gd name="connsiteY26" fmla="*/ 22832 h 409053"/>
              <a:gd name="connsiteX27" fmla="*/ 459183 w 482601"/>
              <a:gd name="connsiteY27" fmla="*/ 0 h 409053"/>
              <a:gd name="connsiteX28" fmla="*/ 482601 w 482601"/>
              <a:gd name="connsiteY28" fmla="*/ 22832 h 409053"/>
              <a:gd name="connsiteX29" fmla="*/ 459183 w 482601"/>
              <a:gd name="connsiteY29" fmla="*/ 45664 h 409053"/>
              <a:gd name="connsiteX30" fmla="*/ 23425 w 482601"/>
              <a:gd name="connsiteY30" fmla="*/ 136492 h 409053"/>
              <a:gd name="connsiteX31" fmla="*/ 7 w 482601"/>
              <a:gd name="connsiteY31" fmla="*/ 113660 h 409053"/>
              <a:gd name="connsiteX32" fmla="*/ 23425 w 482601"/>
              <a:gd name="connsiteY32" fmla="*/ 90828 h 409053"/>
              <a:gd name="connsiteX33" fmla="*/ 46843 w 482601"/>
              <a:gd name="connsiteY33" fmla="*/ 113660 h 409053"/>
              <a:gd name="connsiteX34" fmla="*/ 23425 w 482601"/>
              <a:gd name="connsiteY34" fmla="*/ 136492 h 409053"/>
              <a:gd name="connsiteX35" fmla="*/ 110576 w 482601"/>
              <a:gd name="connsiteY35" fmla="*/ 136492 h 409053"/>
              <a:gd name="connsiteX36" fmla="*/ 87158 w 482601"/>
              <a:gd name="connsiteY36" fmla="*/ 113660 h 409053"/>
              <a:gd name="connsiteX37" fmla="*/ 110576 w 482601"/>
              <a:gd name="connsiteY37" fmla="*/ 90828 h 409053"/>
              <a:gd name="connsiteX38" fmla="*/ 133994 w 482601"/>
              <a:gd name="connsiteY38" fmla="*/ 113660 h 409053"/>
              <a:gd name="connsiteX39" fmla="*/ 110576 w 482601"/>
              <a:gd name="connsiteY39" fmla="*/ 136492 h 409053"/>
              <a:gd name="connsiteX40" fmla="*/ 197728 w 482601"/>
              <a:gd name="connsiteY40" fmla="*/ 136492 h 409053"/>
              <a:gd name="connsiteX41" fmla="*/ 174310 w 482601"/>
              <a:gd name="connsiteY41" fmla="*/ 113660 h 409053"/>
              <a:gd name="connsiteX42" fmla="*/ 197728 w 482601"/>
              <a:gd name="connsiteY42" fmla="*/ 90828 h 409053"/>
              <a:gd name="connsiteX43" fmla="*/ 221146 w 482601"/>
              <a:gd name="connsiteY43" fmla="*/ 113660 h 409053"/>
              <a:gd name="connsiteX44" fmla="*/ 197728 w 482601"/>
              <a:gd name="connsiteY44" fmla="*/ 136492 h 409053"/>
              <a:gd name="connsiteX45" fmla="*/ 284881 w 482601"/>
              <a:gd name="connsiteY45" fmla="*/ 136492 h 409053"/>
              <a:gd name="connsiteX46" fmla="*/ 261463 w 482601"/>
              <a:gd name="connsiteY46" fmla="*/ 113660 h 409053"/>
              <a:gd name="connsiteX47" fmla="*/ 284881 w 482601"/>
              <a:gd name="connsiteY47" fmla="*/ 90828 h 409053"/>
              <a:gd name="connsiteX48" fmla="*/ 308299 w 482601"/>
              <a:gd name="connsiteY48" fmla="*/ 113660 h 409053"/>
              <a:gd name="connsiteX49" fmla="*/ 284881 w 482601"/>
              <a:gd name="connsiteY49" fmla="*/ 136492 h 409053"/>
              <a:gd name="connsiteX50" fmla="*/ 372031 w 482601"/>
              <a:gd name="connsiteY50" fmla="*/ 136492 h 409053"/>
              <a:gd name="connsiteX51" fmla="*/ 348613 w 482601"/>
              <a:gd name="connsiteY51" fmla="*/ 113660 h 409053"/>
              <a:gd name="connsiteX52" fmla="*/ 372031 w 482601"/>
              <a:gd name="connsiteY52" fmla="*/ 90828 h 409053"/>
              <a:gd name="connsiteX53" fmla="*/ 395449 w 482601"/>
              <a:gd name="connsiteY53" fmla="*/ 113660 h 409053"/>
              <a:gd name="connsiteX54" fmla="*/ 372031 w 482601"/>
              <a:gd name="connsiteY54" fmla="*/ 136492 h 409053"/>
              <a:gd name="connsiteX55" fmla="*/ 459183 w 482601"/>
              <a:gd name="connsiteY55" fmla="*/ 136492 h 409053"/>
              <a:gd name="connsiteX56" fmla="*/ 435765 w 482601"/>
              <a:gd name="connsiteY56" fmla="*/ 113660 h 409053"/>
              <a:gd name="connsiteX57" fmla="*/ 459183 w 482601"/>
              <a:gd name="connsiteY57" fmla="*/ 90828 h 409053"/>
              <a:gd name="connsiteX58" fmla="*/ 482601 w 482601"/>
              <a:gd name="connsiteY58" fmla="*/ 113660 h 409053"/>
              <a:gd name="connsiteX59" fmla="*/ 459183 w 482601"/>
              <a:gd name="connsiteY59" fmla="*/ 136492 h 409053"/>
              <a:gd name="connsiteX60" fmla="*/ 459183 w 482601"/>
              <a:gd name="connsiteY60" fmla="*/ 227319 h 409053"/>
              <a:gd name="connsiteX61" fmla="*/ 435765 w 482601"/>
              <a:gd name="connsiteY61" fmla="*/ 204487 h 409053"/>
              <a:gd name="connsiteX62" fmla="*/ 459183 w 482601"/>
              <a:gd name="connsiteY62" fmla="*/ 181655 h 409053"/>
              <a:gd name="connsiteX63" fmla="*/ 482601 w 482601"/>
              <a:gd name="connsiteY63" fmla="*/ 204487 h 409053"/>
              <a:gd name="connsiteX64" fmla="*/ 459183 w 482601"/>
              <a:gd name="connsiteY64" fmla="*/ 227319 h 409053"/>
              <a:gd name="connsiteX65" fmla="*/ 23425 w 482601"/>
              <a:gd name="connsiteY65" fmla="*/ 227320 h 409053"/>
              <a:gd name="connsiteX66" fmla="*/ 7 w 482601"/>
              <a:gd name="connsiteY66" fmla="*/ 204488 h 409053"/>
              <a:gd name="connsiteX67" fmla="*/ 23425 w 482601"/>
              <a:gd name="connsiteY67" fmla="*/ 181656 h 409053"/>
              <a:gd name="connsiteX68" fmla="*/ 46843 w 482601"/>
              <a:gd name="connsiteY68" fmla="*/ 204488 h 409053"/>
              <a:gd name="connsiteX69" fmla="*/ 23425 w 482601"/>
              <a:gd name="connsiteY69" fmla="*/ 227320 h 409053"/>
              <a:gd name="connsiteX70" fmla="*/ 110576 w 482601"/>
              <a:gd name="connsiteY70" fmla="*/ 227320 h 409053"/>
              <a:gd name="connsiteX71" fmla="*/ 87158 w 482601"/>
              <a:gd name="connsiteY71" fmla="*/ 204488 h 409053"/>
              <a:gd name="connsiteX72" fmla="*/ 110576 w 482601"/>
              <a:gd name="connsiteY72" fmla="*/ 181656 h 409053"/>
              <a:gd name="connsiteX73" fmla="*/ 133994 w 482601"/>
              <a:gd name="connsiteY73" fmla="*/ 204488 h 409053"/>
              <a:gd name="connsiteX74" fmla="*/ 110576 w 482601"/>
              <a:gd name="connsiteY74" fmla="*/ 227320 h 409053"/>
              <a:gd name="connsiteX75" fmla="*/ 197728 w 482601"/>
              <a:gd name="connsiteY75" fmla="*/ 227320 h 409053"/>
              <a:gd name="connsiteX76" fmla="*/ 174310 w 482601"/>
              <a:gd name="connsiteY76" fmla="*/ 204488 h 409053"/>
              <a:gd name="connsiteX77" fmla="*/ 197728 w 482601"/>
              <a:gd name="connsiteY77" fmla="*/ 181656 h 409053"/>
              <a:gd name="connsiteX78" fmla="*/ 221146 w 482601"/>
              <a:gd name="connsiteY78" fmla="*/ 204488 h 409053"/>
              <a:gd name="connsiteX79" fmla="*/ 197728 w 482601"/>
              <a:gd name="connsiteY79" fmla="*/ 227320 h 409053"/>
              <a:gd name="connsiteX80" fmla="*/ 284881 w 482601"/>
              <a:gd name="connsiteY80" fmla="*/ 227320 h 409053"/>
              <a:gd name="connsiteX81" fmla="*/ 261463 w 482601"/>
              <a:gd name="connsiteY81" fmla="*/ 204488 h 409053"/>
              <a:gd name="connsiteX82" fmla="*/ 284881 w 482601"/>
              <a:gd name="connsiteY82" fmla="*/ 181656 h 409053"/>
              <a:gd name="connsiteX83" fmla="*/ 308299 w 482601"/>
              <a:gd name="connsiteY83" fmla="*/ 204488 h 409053"/>
              <a:gd name="connsiteX84" fmla="*/ 284881 w 482601"/>
              <a:gd name="connsiteY84" fmla="*/ 227320 h 409053"/>
              <a:gd name="connsiteX85" fmla="*/ 372031 w 482601"/>
              <a:gd name="connsiteY85" fmla="*/ 227320 h 409053"/>
              <a:gd name="connsiteX86" fmla="*/ 348613 w 482601"/>
              <a:gd name="connsiteY86" fmla="*/ 204488 h 409053"/>
              <a:gd name="connsiteX87" fmla="*/ 372031 w 482601"/>
              <a:gd name="connsiteY87" fmla="*/ 181656 h 409053"/>
              <a:gd name="connsiteX88" fmla="*/ 395449 w 482601"/>
              <a:gd name="connsiteY88" fmla="*/ 204488 h 409053"/>
              <a:gd name="connsiteX89" fmla="*/ 372031 w 482601"/>
              <a:gd name="connsiteY89" fmla="*/ 227320 h 409053"/>
              <a:gd name="connsiteX90" fmla="*/ 23425 w 482601"/>
              <a:gd name="connsiteY90" fmla="*/ 318147 h 409053"/>
              <a:gd name="connsiteX91" fmla="*/ 7 w 482601"/>
              <a:gd name="connsiteY91" fmla="*/ 295315 h 409053"/>
              <a:gd name="connsiteX92" fmla="*/ 23425 w 482601"/>
              <a:gd name="connsiteY92" fmla="*/ 272483 h 409053"/>
              <a:gd name="connsiteX93" fmla="*/ 46843 w 482601"/>
              <a:gd name="connsiteY93" fmla="*/ 295315 h 409053"/>
              <a:gd name="connsiteX94" fmla="*/ 23425 w 482601"/>
              <a:gd name="connsiteY94" fmla="*/ 318147 h 409053"/>
              <a:gd name="connsiteX95" fmla="*/ 110576 w 482601"/>
              <a:gd name="connsiteY95" fmla="*/ 318147 h 409053"/>
              <a:gd name="connsiteX96" fmla="*/ 87158 w 482601"/>
              <a:gd name="connsiteY96" fmla="*/ 295315 h 409053"/>
              <a:gd name="connsiteX97" fmla="*/ 110576 w 482601"/>
              <a:gd name="connsiteY97" fmla="*/ 272483 h 409053"/>
              <a:gd name="connsiteX98" fmla="*/ 133994 w 482601"/>
              <a:gd name="connsiteY98" fmla="*/ 295315 h 409053"/>
              <a:gd name="connsiteX99" fmla="*/ 110576 w 482601"/>
              <a:gd name="connsiteY99" fmla="*/ 318147 h 409053"/>
              <a:gd name="connsiteX100" fmla="*/ 197728 w 482601"/>
              <a:gd name="connsiteY100" fmla="*/ 318147 h 409053"/>
              <a:gd name="connsiteX101" fmla="*/ 174310 w 482601"/>
              <a:gd name="connsiteY101" fmla="*/ 295315 h 409053"/>
              <a:gd name="connsiteX102" fmla="*/ 197728 w 482601"/>
              <a:gd name="connsiteY102" fmla="*/ 272483 h 409053"/>
              <a:gd name="connsiteX103" fmla="*/ 221146 w 482601"/>
              <a:gd name="connsiteY103" fmla="*/ 295315 h 409053"/>
              <a:gd name="connsiteX104" fmla="*/ 197728 w 482601"/>
              <a:gd name="connsiteY104" fmla="*/ 318147 h 409053"/>
              <a:gd name="connsiteX105" fmla="*/ 284881 w 482601"/>
              <a:gd name="connsiteY105" fmla="*/ 318147 h 409053"/>
              <a:gd name="connsiteX106" fmla="*/ 261463 w 482601"/>
              <a:gd name="connsiteY106" fmla="*/ 295315 h 409053"/>
              <a:gd name="connsiteX107" fmla="*/ 284881 w 482601"/>
              <a:gd name="connsiteY107" fmla="*/ 272483 h 409053"/>
              <a:gd name="connsiteX108" fmla="*/ 308299 w 482601"/>
              <a:gd name="connsiteY108" fmla="*/ 295315 h 409053"/>
              <a:gd name="connsiteX109" fmla="*/ 284881 w 482601"/>
              <a:gd name="connsiteY109" fmla="*/ 318147 h 409053"/>
              <a:gd name="connsiteX110" fmla="*/ 372031 w 482601"/>
              <a:gd name="connsiteY110" fmla="*/ 318147 h 409053"/>
              <a:gd name="connsiteX111" fmla="*/ 348613 w 482601"/>
              <a:gd name="connsiteY111" fmla="*/ 295315 h 409053"/>
              <a:gd name="connsiteX112" fmla="*/ 372031 w 482601"/>
              <a:gd name="connsiteY112" fmla="*/ 272483 h 409053"/>
              <a:gd name="connsiteX113" fmla="*/ 395449 w 482601"/>
              <a:gd name="connsiteY113" fmla="*/ 295315 h 409053"/>
              <a:gd name="connsiteX114" fmla="*/ 372031 w 482601"/>
              <a:gd name="connsiteY114" fmla="*/ 318147 h 409053"/>
              <a:gd name="connsiteX115" fmla="*/ 459183 w 482601"/>
              <a:gd name="connsiteY115" fmla="*/ 318147 h 409053"/>
              <a:gd name="connsiteX116" fmla="*/ 435765 w 482601"/>
              <a:gd name="connsiteY116" fmla="*/ 295315 h 409053"/>
              <a:gd name="connsiteX117" fmla="*/ 459183 w 482601"/>
              <a:gd name="connsiteY117" fmla="*/ 272483 h 409053"/>
              <a:gd name="connsiteX118" fmla="*/ 482601 w 482601"/>
              <a:gd name="connsiteY118" fmla="*/ 295315 h 409053"/>
              <a:gd name="connsiteX119" fmla="*/ 459183 w 482601"/>
              <a:gd name="connsiteY119" fmla="*/ 318147 h 409053"/>
              <a:gd name="connsiteX120" fmla="*/ 23418 w 482601"/>
              <a:gd name="connsiteY120" fmla="*/ 409034 h 409053"/>
              <a:gd name="connsiteX121" fmla="*/ 0 w 482601"/>
              <a:gd name="connsiteY121" fmla="*/ 386200 h 409053"/>
              <a:gd name="connsiteX122" fmla="*/ 23418 w 482601"/>
              <a:gd name="connsiteY122" fmla="*/ 363366 h 409053"/>
              <a:gd name="connsiteX123" fmla="*/ 46836 w 482601"/>
              <a:gd name="connsiteY123" fmla="*/ 386200 h 409053"/>
              <a:gd name="connsiteX124" fmla="*/ 23418 w 482601"/>
              <a:gd name="connsiteY124" fmla="*/ 409034 h 409053"/>
              <a:gd name="connsiteX125" fmla="*/ 110562 w 482601"/>
              <a:gd name="connsiteY125" fmla="*/ 409038 h 409053"/>
              <a:gd name="connsiteX126" fmla="*/ 87144 w 482601"/>
              <a:gd name="connsiteY126" fmla="*/ 386204 h 409053"/>
              <a:gd name="connsiteX127" fmla="*/ 110562 w 482601"/>
              <a:gd name="connsiteY127" fmla="*/ 363370 h 409053"/>
              <a:gd name="connsiteX128" fmla="*/ 133980 w 482601"/>
              <a:gd name="connsiteY128" fmla="*/ 386204 h 409053"/>
              <a:gd name="connsiteX129" fmla="*/ 110562 w 482601"/>
              <a:gd name="connsiteY129" fmla="*/ 409038 h 409053"/>
              <a:gd name="connsiteX130" fmla="*/ 197723 w 482601"/>
              <a:gd name="connsiteY130" fmla="*/ 409041 h 409053"/>
              <a:gd name="connsiteX131" fmla="*/ 174305 w 482601"/>
              <a:gd name="connsiteY131" fmla="*/ 386207 h 409053"/>
              <a:gd name="connsiteX132" fmla="*/ 197723 w 482601"/>
              <a:gd name="connsiteY132" fmla="*/ 363373 h 409053"/>
              <a:gd name="connsiteX133" fmla="*/ 221141 w 482601"/>
              <a:gd name="connsiteY133" fmla="*/ 386207 h 409053"/>
              <a:gd name="connsiteX134" fmla="*/ 197723 w 482601"/>
              <a:gd name="connsiteY134" fmla="*/ 409041 h 409053"/>
              <a:gd name="connsiteX135" fmla="*/ 284861 w 482601"/>
              <a:gd name="connsiteY135" fmla="*/ 409045 h 409053"/>
              <a:gd name="connsiteX136" fmla="*/ 261443 w 482601"/>
              <a:gd name="connsiteY136" fmla="*/ 386211 h 409053"/>
              <a:gd name="connsiteX137" fmla="*/ 284861 w 482601"/>
              <a:gd name="connsiteY137" fmla="*/ 363377 h 409053"/>
              <a:gd name="connsiteX138" fmla="*/ 308279 w 482601"/>
              <a:gd name="connsiteY138" fmla="*/ 386211 h 409053"/>
              <a:gd name="connsiteX139" fmla="*/ 284861 w 482601"/>
              <a:gd name="connsiteY139" fmla="*/ 409045 h 409053"/>
              <a:gd name="connsiteX140" fmla="*/ 371983 w 482601"/>
              <a:gd name="connsiteY140" fmla="*/ 409049 h 409053"/>
              <a:gd name="connsiteX141" fmla="*/ 348565 w 482601"/>
              <a:gd name="connsiteY141" fmla="*/ 386215 h 409053"/>
              <a:gd name="connsiteX142" fmla="*/ 371983 w 482601"/>
              <a:gd name="connsiteY142" fmla="*/ 363381 h 409053"/>
              <a:gd name="connsiteX143" fmla="*/ 395401 w 482601"/>
              <a:gd name="connsiteY143" fmla="*/ 386215 h 409053"/>
              <a:gd name="connsiteX144" fmla="*/ 371983 w 482601"/>
              <a:gd name="connsiteY144" fmla="*/ 409049 h 409053"/>
              <a:gd name="connsiteX145" fmla="*/ 459074 w 482601"/>
              <a:gd name="connsiteY145" fmla="*/ 409053 h 409053"/>
              <a:gd name="connsiteX146" fmla="*/ 435656 w 482601"/>
              <a:gd name="connsiteY146" fmla="*/ 386219 h 409053"/>
              <a:gd name="connsiteX147" fmla="*/ 459074 w 482601"/>
              <a:gd name="connsiteY147" fmla="*/ 363385 h 409053"/>
              <a:gd name="connsiteX148" fmla="*/ 482492 w 482601"/>
              <a:gd name="connsiteY148" fmla="*/ 386219 h 409053"/>
              <a:gd name="connsiteX149" fmla="*/ 459074 w 482601"/>
              <a:gd name="connsiteY149" fmla="*/ 409053 h 409053"/>
            </a:gdLst>
            <a:ahLst/>
            <a:cxnLst/>
            <a:rect l="l" t="t" r="r" b="b"/>
            <a:pathLst>
              <a:path w="482601" h="409053">
                <a:moveTo>
                  <a:pt x="23425" y="45664"/>
                </a:moveTo>
                <a:cubicBezTo>
                  <a:pt x="10492" y="45664"/>
                  <a:pt x="7" y="35442"/>
                  <a:pt x="7" y="22832"/>
                </a:cubicBezTo>
                <a:cubicBezTo>
                  <a:pt x="7" y="10222"/>
                  <a:pt x="10492" y="0"/>
                  <a:pt x="23425" y="0"/>
                </a:cubicBezTo>
                <a:cubicBezTo>
                  <a:pt x="36358" y="0"/>
                  <a:pt x="46843" y="10222"/>
                  <a:pt x="46843" y="22832"/>
                </a:cubicBezTo>
                <a:cubicBezTo>
                  <a:pt x="46843" y="35442"/>
                  <a:pt x="36358" y="45664"/>
                  <a:pt x="23425" y="45664"/>
                </a:cubicBezTo>
                <a:close/>
                <a:moveTo>
                  <a:pt x="110576" y="45664"/>
                </a:moveTo>
                <a:cubicBezTo>
                  <a:pt x="97643" y="45664"/>
                  <a:pt x="87158" y="35442"/>
                  <a:pt x="87158" y="22832"/>
                </a:cubicBezTo>
                <a:cubicBezTo>
                  <a:pt x="87158" y="10222"/>
                  <a:pt x="97643" y="0"/>
                  <a:pt x="110576" y="0"/>
                </a:cubicBezTo>
                <a:cubicBezTo>
                  <a:pt x="123509" y="0"/>
                  <a:pt x="133994" y="10222"/>
                  <a:pt x="133994" y="22832"/>
                </a:cubicBezTo>
                <a:cubicBezTo>
                  <a:pt x="133994" y="35442"/>
                  <a:pt x="123509" y="45664"/>
                  <a:pt x="110576" y="45664"/>
                </a:cubicBezTo>
                <a:close/>
                <a:moveTo>
                  <a:pt x="197728" y="45664"/>
                </a:moveTo>
                <a:cubicBezTo>
                  <a:pt x="184795" y="45664"/>
                  <a:pt x="174310" y="35442"/>
                  <a:pt x="174310" y="22832"/>
                </a:cubicBezTo>
                <a:cubicBezTo>
                  <a:pt x="174310" y="10222"/>
                  <a:pt x="184795" y="0"/>
                  <a:pt x="197728" y="0"/>
                </a:cubicBezTo>
                <a:cubicBezTo>
                  <a:pt x="210661" y="0"/>
                  <a:pt x="221146" y="10222"/>
                  <a:pt x="221146" y="22832"/>
                </a:cubicBezTo>
                <a:cubicBezTo>
                  <a:pt x="221146" y="35442"/>
                  <a:pt x="210661" y="45664"/>
                  <a:pt x="197728" y="45664"/>
                </a:cubicBezTo>
                <a:close/>
                <a:moveTo>
                  <a:pt x="284881" y="45664"/>
                </a:moveTo>
                <a:cubicBezTo>
                  <a:pt x="271948" y="45664"/>
                  <a:pt x="261463" y="35442"/>
                  <a:pt x="261463" y="22832"/>
                </a:cubicBezTo>
                <a:cubicBezTo>
                  <a:pt x="261463" y="10222"/>
                  <a:pt x="271948" y="0"/>
                  <a:pt x="284881" y="0"/>
                </a:cubicBezTo>
                <a:cubicBezTo>
                  <a:pt x="297814" y="0"/>
                  <a:pt x="308299" y="10222"/>
                  <a:pt x="308299" y="22832"/>
                </a:cubicBezTo>
                <a:cubicBezTo>
                  <a:pt x="308299" y="35442"/>
                  <a:pt x="297814" y="45664"/>
                  <a:pt x="284881" y="45664"/>
                </a:cubicBezTo>
                <a:close/>
                <a:moveTo>
                  <a:pt x="372031" y="45664"/>
                </a:moveTo>
                <a:cubicBezTo>
                  <a:pt x="359098" y="45664"/>
                  <a:pt x="348613" y="35442"/>
                  <a:pt x="348613" y="22832"/>
                </a:cubicBezTo>
                <a:cubicBezTo>
                  <a:pt x="348613" y="10222"/>
                  <a:pt x="359098" y="0"/>
                  <a:pt x="372031" y="0"/>
                </a:cubicBezTo>
                <a:cubicBezTo>
                  <a:pt x="384964" y="0"/>
                  <a:pt x="395449" y="10222"/>
                  <a:pt x="395449" y="22832"/>
                </a:cubicBezTo>
                <a:cubicBezTo>
                  <a:pt x="395449" y="35442"/>
                  <a:pt x="384964" y="45664"/>
                  <a:pt x="372031" y="45664"/>
                </a:cubicBezTo>
                <a:close/>
                <a:moveTo>
                  <a:pt x="459183" y="45664"/>
                </a:moveTo>
                <a:cubicBezTo>
                  <a:pt x="446250" y="45664"/>
                  <a:pt x="435765" y="35442"/>
                  <a:pt x="435765" y="22832"/>
                </a:cubicBezTo>
                <a:cubicBezTo>
                  <a:pt x="435765" y="10222"/>
                  <a:pt x="446250" y="0"/>
                  <a:pt x="459183" y="0"/>
                </a:cubicBezTo>
                <a:cubicBezTo>
                  <a:pt x="472116" y="0"/>
                  <a:pt x="482601" y="10222"/>
                  <a:pt x="482601" y="22832"/>
                </a:cubicBezTo>
                <a:cubicBezTo>
                  <a:pt x="482601" y="35442"/>
                  <a:pt x="472116" y="45664"/>
                  <a:pt x="459183" y="45664"/>
                </a:cubicBezTo>
                <a:close/>
                <a:moveTo>
                  <a:pt x="23425" y="136492"/>
                </a:moveTo>
                <a:cubicBezTo>
                  <a:pt x="10492" y="136492"/>
                  <a:pt x="7" y="126270"/>
                  <a:pt x="7" y="113660"/>
                </a:cubicBezTo>
                <a:cubicBezTo>
                  <a:pt x="7" y="101050"/>
                  <a:pt x="10492" y="90828"/>
                  <a:pt x="23425" y="90828"/>
                </a:cubicBezTo>
                <a:cubicBezTo>
                  <a:pt x="36358" y="90828"/>
                  <a:pt x="46843" y="101050"/>
                  <a:pt x="46843" y="113660"/>
                </a:cubicBezTo>
                <a:cubicBezTo>
                  <a:pt x="46843" y="126270"/>
                  <a:pt x="36358" y="136492"/>
                  <a:pt x="23425" y="136492"/>
                </a:cubicBezTo>
                <a:close/>
                <a:moveTo>
                  <a:pt x="110576" y="136492"/>
                </a:moveTo>
                <a:cubicBezTo>
                  <a:pt x="97643" y="136492"/>
                  <a:pt x="87158" y="126270"/>
                  <a:pt x="87158" y="113660"/>
                </a:cubicBezTo>
                <a:cubicBezTo>
                  <a:pt x="87158" y="101050"/>
                  <a:pt x="97643" y="90828"/>
                  <a:pt x="110576" y="90828"/>
                </a:cubicBezTo>
                <a:cubicBezTo>
                  <a:pt x="123509" y="90828"/>
                  <a:pt x="133994" y="101050"/>
                  <a:pt x="133994" y="113660"/>
                </a:cubicBezTo>
                <a:cubicBezTo>
                  <a:pt x="133994" y="126270"/>
                  <a:pt x="123509" y="136492"/>
                  <a:pt x="110576" y="136492"/>
                </a:cubicBezTo>
                <a:close/>
                <a:moveTo>
                  <a:pt x="197728" y="136492"/>
                </a:moveTo>
                <a:cubicBezTo>
                  <a:pt x="184795" y="136492"/>
                  <a:pt x="174310" y="126270"/>
                  <a:pt x="174310" y="113660"/>
                </a:cubicBezTo>
                <a:cubicBezTo>
                  <a:pt x="174310" y="101050"/>
                  <a:pt x="184795" y="90828"/>
                  <a:pt x="197728" y="90828"/>
                </a:cubicBezTo>
                <a:cubicBezTo>
                  <a:pt x="210661" y="90828"/>
                  <a:pt x="221146" y="101050"/>
                  <a:pt x="221146" y="113660"/>
                </a:cubicBezTo>
                <a:cubicBezTo>
                  <a:pt x="221146" y="126270"/>
                  <a:pt x="210661" y="136492"/>
                  <a:pt x="197728" y="136492"/>
                </a:cubicBezTo>
                <a:close/>
                <a:moveTo>
                  <a:pt x="284881" y="136492"/>
                </a:moveTo>
                <a:cubicBezTo>
                  <a:pt x="271948" y="136492"/>
                  <a:pt x="261463" y="126270"/>
                  <a:pt x="261463" y="113660"/>
                </a:cubicBezTo>
                <a:cubicBezTo>
                  <a:pt x="261463" y="101050"/>
                  <a:pt x="271948" y="90828"/>
                  <a:pt x="284881" y="90828"/>
                </a:cubicBezTo>
                <a:cubicBezTo>
                  <a:pt x="297814" y="90828"/>
                  <a:pt x="308299" y="101050"/>
                  <a:pt x="308299" y="113660"/>
                </a:cubicBezTo>
                <a:cubicBezTo>
                  <a:pt x="308299" y="126270"/>
                  <a:pt x="297814" y="136492"/>
                  <a:pt x="284881" y="136492"/>
                </a:cubicBezTo>
                <a:close/>
                <a:moveTo>
                  <a:pt x="372031" y="136492"/>
                </a:moveTo>
                <a:cubicBezTo>
                  <a:pt x="359098" y="136492"/>
                  <a:pt x="348613" y="126270"/>
                  <a:pt x="348613" y="113660"/>
                </a:cubicBezTo>
                <a:cubicBezTo>
                  <a:pt x="348613" y="101050"/>
                  <a:pt x="359098" y="90828"/>
                  <a:pt x="372031" y="90828"/>
                </a:cubicBezTo>
                <a:cubicBezTo>
                  <a:pt x="384964" y="90828"/>
                  <a:pt x="395449" y="101050"/>
                  <a:pt x="395449" y="113660"/>
                </a:cubicBezTo>
                <a:cubicBezTo>
                  <a:pt x="395449" y="126270"/>
                  <a:pt x="384964" y="136492"/>
                  <a:pt x="372031" y="136492"/>
                </a:cubicBezTo>
                <a:close/>
                <a:moveTo>
                  <a:pt x="459183" y="136492"/>
                </a:moveTo>
                <a:cubicBezTo>
                  <a:pt x="446250" y="136492"/>
                  <a:pt x="435765" y="126270"/>
                  <a:pt x="435765" y="113660"/>
                </a:cubicBezTo>
                <a:cubicBezTo>
                  <a:pt x="435765" y="101050"/>
                  <a:pt x="446250" y="90828"/>
                  <a:pt x="459183" y="90828"/>
                </a:cubicBezTo>
                <a:cubicBezTo>
                  <a:pt x="472116" y="90828"/>
                  <a:pt x="482601" y="101050"/>
                  <a:pt x="482601" y="113660"/>
                </a:cubicBezTo>
                <a:cubicBezTo>
                  <a:pt x="482601" y="126270"/>
                  <a:pt x="472116" y="136492"/>
                  <a:pt x="459183" y="136492"/>
                </a:cubicBezTo>
                <a:close/>
                <a:moveTo>
                  <a:pt x="459183" y="227319"/>
                </a:moveTo>
                <a:cubicBezTo>
                  <a:pt x="446250" y="227319"/>
                  <a:pt x="435765" y="217097"/>
                  <a:pt x="435765" y="204487"/>
                </a:cubicBezTo>
                <a:cubicBezTo>
                  <a:pt x="435765" y="191877"/>
                  <a:pt x="446250" y="181655"/>
                  <a:pt x="459183" y="181655"/>
                </a:cubicBezTo>
                <a:cubicBezTo>
                  <a:pt x="472116" y="181655"/>
                  <a:pt x="482601" y="191877"/>
                  <a:pt x="482601" y="204487"/>
                </a:cubicBezTo>
                <a:cubicBezTo>
                  <a:pt x="482601" y="217097"/>
                  <a:pt x="472116" y="227319"/>
                  <a:pt x="459183" y="227319"/>
                </a:cubicBezTo>
                <a:close/>
                <a:moveTo>
                  <a:pt x="23425" y="227320"/>
                </a:moveTo>
                <a:cubicBezTo>
                  <a:pt x="10492" y="227320"/>
                  <a:pt x="7" y="217098"/>
                  <a:pt x="7" y="204488"/>
                </a:cubicBezTo>
                <a:cubicBezTo>
                  <a:pt x="7" y="191878"/>
                  <a:pt x="10492" y="181656"/>
                  <a:pt x="23425" y="181656"/>
                </a:cubicBezTo>
                <a:cubicBezTo>
                  <a:pt x="36358" y="181656"/>
                  <a:pt x="46843" y="191878"/>
                  <a:pt x="46843" y="204488"/>
                </a:cubicBezTo>
                <a:cubicBezTo>
                  <a:pt x="46843" y="217098"/>
                  <a:pt x="36358" y="227320"/>
                  <a:pt x="23425" y="227320"/>
                </a:cubicBezTo>
                <a:close/>
                <a:moveTo>
                  <a:pt x="110576" y="227320"/>
                </a:moveTo>
                <a:cubicBezTo>
                  <a:pt x="97643" y="227320"/>
                  <a:pt x="87158" y="217098"/>
                  <a:pt x="87158" y="204488"/>
                </a:cubicBezTo>
                <a:cubicBezTo>
                  <a:pt x="87158" y="191878"/>
                  <a:pt x="97643" y="181656"/>
                  <a:pt x="110576" y="181656"/>
                </a:cubicBezTo>
                <a:cubicBezTo>
                  <a:pt x="123509" y="181656"/>
                  <a:pt x="133994" y="191878"/>
                  <a:pt x="133994" y="204488"/>
                </a:cubicBezTo>
                <a:cubicBezTo>
                  <a:pt x="133994" y="217098"/>
                  <a:pt x="123509" y="227320"/>
                  <a:pt x="110576" y="227320"/>
                </a:cubicBezTo>
                <a:close/>
                <a:moveTo>
                  <a:pt x="197728" y="227320"/>
                </a:moveTo>
                <a:cubicBezTo>
                  <a:pt x="184795" y="227320"/>
                  <a:pt x="174310" y="217098"/>
                  <a:pt x="174310" y="204488"/>
                </a:cubicBezTo>
                <a:cubicBezTo>
                  <a:pt x="174310" y="191878"/>
                  <a:pt x="184795" y="181656"/>
                  <a:pt x="197728" y="181656"/>
                </a:cubicBezTo>
                <a:cubicBezTo>
                  <a:pt x="210661" y="181656"/>
                  <a:pt x="221146" y="191878"/>
                  <a:pt x="221146" y="204488"/>
                </a:cubicBezTo>
                <a:cubicBezTo>
                  <a:pt x="221146" y="217098"/>
                  <a:pt x="210661" y="227320"/>
                  <a:pt x="197728" y="227320"/>
                </a:cubicBezTo>
                <a:close/>
                <a:moveTo>
                  <a:pt x="284881" y="227320"/>
                </a:moveTo>
                <a:cubicBezTo>
                  <a:pt x="271948" y="227320"/>
                  <a:pt x="261463" y="217098"/>
                  <a:pt x="261463" y="204488"/>
                </a:cubicBezTo>
                <a:cubicBezTo>
                  <a:pt x="261463" y="191878"/>
                  <a:pt x="271948" y="181656"/>
                  <a:pt x="284881" y="181656"/>
                </a:cubicBezTo>
                <a:cubicBezTo>
                  <a:pt x="297814" y="181656"/>
                  <a:pt x="308299" y="191878"/>
                  <a:pt x="308299" y="204488"/>
                </a:cubicBezTo>
                <a:cubicBezTo>
                  <a:pt x="308299" y="217098"/>
                  <a:pt x="297814" y="227320"/>
                  <a:pt x="284881" y="227320"/>
                </a:cubicBezTo>
                <a:close/>
                <a:moveTo>
                  <a:pt x="372031" y="227320"/>
                </a:moveTo>
                <a:cubicBezTo>
                  <a:pt x="359098" y="227320"/>
                  <a:pt x="348613" y="217098"/>
                  <a:pt x="348613" y="204488"/>
                </a:cubicBezTo>
                <a:cubicBezTo>
                  <a:pt x="348613" y="191878"/>
                  <a:pt x="359098" y="181656"/>
                  <a:pt x="372031" y="181656"/>
                </a:cubicBezTo>
                <a:cubicBezTo>
                  <a:pt x="384964" y="181656"/>
                  <a:pt x="395449" y="191878"/>
                  <a:pt x="395449" y="204488"/>
                </a:cubicBezTo>
                <a:cubicBezTo>
                  <a:pt x="395449" y="217098"/>
                  <a:pt x="384964" y="227320"/>
                  <a:pt x="372031" y="227320"/>
                </a:cubicBezTo>
                <a:close/>
                <a:moveTo>
                  <a:pt x="23425" y="318147"/>
                </a:moveTo>
                <a:cubicBezTo>
                  <a:pt x="10492" y="318147"/>
                  <a:pt x="7" y="307925"/>
                  <a:pt x="7" y="295315"/>
                </a:cubicBezTo>
                <a:cubicBezTo>
                  <a:pt x="7" y="282705"/>
                  <a:pt x="10492" y="272483"/>
                  <a:pt x="23425" y="272483"/>
                </a:cubicBezTo>
                <a:cubicBezTo>
                  <a:pt x="36358" y="272483"/>
                  <a:pt x="46843" y="282705"/>
                  <a:pt x="46843" y="295315"/>
                </a:cubicBezTo>
                <a:cubicBezTo>
                  <a:pt x="46843" y="307925"/>
                  <a:pt x="36358" y="318147"/>
                  <a:pt x="23425" y="318147"/>
                </a:cubicBezTo>
                <a:close/>
                <a:moveTo>
                  <a:pt x="110576" y="318147"/>
                </a:moveTo>
                <a:cubicBezTo>
                  <a:pt x="97643" y="318147"/>
                  <a:pt x="87158" y="307925"/>
                  <a:pt x="87158" y="295315"/>
                </a:cubicBezTo>
                <a:cubicBezTo>
                  <a:pt x="87158" y="282705"/>
                  <a:pt x="97643" y="272483"/>
                  <a:pt x="110576" y="272483"/>
                </a:cubicBezTo>
                <a:cubicBezTo>
                  <a:pt x="123509" y="272483"/>
                  <a:pt x="133994" y="282705"/>
                  <a:pt x="133994" y="295315"/>
                </a:cubicBezTo>
                <a:cubicBezTo>
                  <a:pt x="133994" y="307925"/>
                  <a:pt x="123509" y="318147"/>
                  <a:pt x="110576" y="318147"/>
                </a:cubicBezTo>
                <a:close/>
                <a:moveTo>
                  <a:pt x="197728" y="318147"/>
                </a:moveTo>
                <a:cubicBezTo>
                  <a:pt x="184795" y="318147"/>
                  <a:pt x="174310" y="307925"/>
                  <a:pt x="174310" y="295315"/>
                </a:cubicBezTo>
                <a:cubicBezTo>
                  <a:pt x="174310" y="282705"/>
                  <a:pt x="184795" y="272483"/>
                  <a:pt x="197728" y="272483"/>
                </a:cubicBezTo>
                <a:cubicBezTo>
                  <a:pt x="210661" y="272483"/>
                  <a:pt x="221146" y="282705"/>
                  <a:pt x="221146" y="295315"/>
                </a:cubicBezTo>
                <a:cubicBezTo>
                  <a:pt x="221146" y="307925"/>
                  <a:pt x="210661" y="318147"/>
                  <a:pt x="197728" y="318147"/>
                </a:cubicBezTo>
                <a:close/>
                <a:moveTo>
                  <a:pt x="284881" y="318147"/>
                </a:moveTo>
                <a:cubicBezTo>
                  <a:pt x="271948" y="318147"/>
                  <a:pt x="261463" y="307925"/>
                  <a:pt x="261463" y="295315"/>
                </a:cubicBezTo>
                <a:cubicBezTo>
                  <a:pt x="261463" y="282705"/>
                  <a:pt x="271948" y="272483"/>
                  <a:pt x="284881" y="272483"/>
                </a:cubicBezTo>
                <a:cubicBezTo>
                  <a:pt x="297814" y="272483"/>
                  <a:pt x="308299" y="282705"/>
                  <a:pt x="308299" y="295315"/>
                </a:cubicBezTo>
                <a:cubicBezTo>
                  <a:pt x="308299" y="307925"/>
                  <a:pt x="297814" y="318147"/>
                  <a:pt x="284881" y="318147"/>
                </a:cubicBezTo>
                <a:close/>
                <a:moveTo>
                  <a:pt x="372031" y="318147"/>
                </a:moveTo>
                <a:cubicBezTo>
                  <a:pt x="359098" y="318147"/>
                  <a:pt x="348613" y="307925"/>
                  <a:pt x="348613" y="295315"/>
                </a:cubicBezTo>
                <a:cubicBezTo>
                  <a:pt x="348613" y="282705"/>
                  <a:pt x="359098" y="272483"/>
                  <a:pt x="372031" y="272483"/>
                </a:cubicBezTo>
                <a:cubicBezTo>
                  <a:pt x="384964" y="272483"/>
                  <a:pt x="395449" y="282705"/>
                  <a:pt x="395449" y="295315"/>
                </a:cubicBezTo>
                <a:cubicBezTo>
                  <a:pt x="395449" y="307925"/>
                  <a:pt x="384964" y="318147"/>
                  <a:pt x="372031" y="318147"/>
                </a:cubicBezTo>
                <a:close/>
                <a:moveTo>
                  <a:pt x="459183" y="318147"/>
                </a:moveTo>
                <a:cubicBezTo>
                  <a:pt x="446250" y="318147"/>
                  <a:pt x="435765" y="307925"/>
                  <a:pt x="435765" y="295315"/>
                </a:cubicBezTo>
                <a:cubicBezTo>
                  <a:pt x="435765" y="282705"/>
                  <a:pt x="446250" y="272483"/>
                  <a:pt x="459183" y="272483"/>
                </a:cubicBezTo>
                <a:cubicBezTo>
                  <a:pt x="472116" y="272483"/>
                  <a:pt x="482601" y="282705"/>
                  <a:pt x="482601" y="295315"/>
                </a:cubicBezTo>
                <a:cubicBezTo>
                  <a:pt x="482601" y="307925"/>
                  <a:pt x="472116" y="318147"/>
                  <a:pt x="459183" y="318147"/>
                </a:cubicBezTo>
                <a:close/>
                <a:moveTo>
                  <a:pt x="23418" y="409034"/>
                </a:moveTo>
                <a:cubicBezTo>
                  <a:pt x="10485" y="409034"/>
                  <a:pt x="0" y="398811"/>
                  <a:pt x="0" y="386200"/>
                </a:cubicBezTo>
                <a:cubicBezTo>
                  <a:pt x="0" y="373589"/>
                  <a:pt x="10485" y="363366"/>
                  <a:pt x="23418" y="363366"/>
                </a:cubicBezTo>
                <a:cubicBezTo>
                  <a:pt x="36351" y="363366"/>
                  <a:pt x="46836" y="373589"/>
                  <a:pt x="46836" y="386200"/>
                </a:cubicBezTo>
                <a:cubicBezTo>
                  <a:pt x="46836" y="398811"/>
                  <a:pt x="36351" y="409034"/>
                  <a:pt x="23418" y="409034"/>
                </a:cubicBezTo>
                <a:close/>
                <a:moveTo>
                  <a:pt x="110562" y="409038"/>
                </a:moveTo>
                <a:cubicBezTo>
                  <a:pt x="97629" y="409038"/>
                  <a:pt x="87144" y="398815"/>
                  <a:pt x="87144" y="386204"/>
                </a:cubicBezTo>
                <a:cubicBezTo>
                  <a:pt x="87144" y="373593"/>
                  <a:pt x="97629" y="363370"/>
                  <a:pt x="110562" y="363370"/>
                </a:cubicBezTo>
                <a:cubicBezTo>
                  <a:pt x="123495" y="363370"/>
                  <a:pt x="133980" y="373593"/>
                  <a:pt x="133980" y="386204"/>
                </a:cubicBezTo>
                <a:cubicBezTo>
                  <a:pt x="133980" y="398815"/>
                  <a:pt x="123495" y="409038"/>
                  <a:pt x="110562" y="409038"/>
                </a:cubicBezTo>
                <a:close/>
                <a:moveTo>
                  <a:pt x="197723" y="409041"/>
                </a:moveTo>
                <a:cubicBezTo>
                  <a:pt x="184790" y="409041"/>
                  <a:pt x="174305" y="398818"/>
                  <a:pt x="174305" y="386207"/>
                </a:cubicBezTo>
                <a:cubicBezTo>
                  <a:pt x="174305" y="373596"/>
                  <a:pt x="184790" y="363373"/>
                  <a:pt x="197723" y="363373"/>
                </a:cubicBezTo>
                <a:cubicBezTo>
                  <a:pt x="210656" y="363373"/>
                  <a:pt x="221141" y="373596"/>
                  <a:pt x="221141" y="386207"/>
                </a:cubicBezTo>
                <a:cubicBezTo>
                  <a:pt x="221141" y="398818"/>
                  <a:pt x="210656" y="409041"/>
                  <a:pt x="197723" y="409041"/>
                </a:cubicBezTo>
                <a:close/>
                <a:moveTo>
                  <a:pt x="284861" y="409045"/>
                </a:moveTo>
                <a:cubicBezTo>
                  <a:pt x="271928" y="409045"/>
                  <a:pt x="261443" y="398822"/>
                  <a:pt x="261443" y="386211"/>
                </a:cubicBezTo>
                <a:cubicBezTo>
                  <a:pt x="261443" y="373600"/>
                  <a:pt x="271928" y="363377"/>
                  <a:pt x="284861" y="363377"/>
                </a:cubicBezTo>
                <a:cubicBezTo>
                  <a:pt x="297794" y="363377"/>
                  <a:pt x="308279" y="373600"/>
                  <a:pt x="308279" y="386211"/>
                </a:cubicBezTo>
                <a:cubicBezTo>
                  <a:pt x="308279" y="398822"/>
                  <a:pt x="297794" y="409045"/>
                  <a:pt x="284861" y="409045"/>
                </a:cubicBezTo>
                <a:close/>
                <a:moveTo>
                  <a:pt x="371983" y="409049"/>
                </a:moveTo>
                <a:cubicBezTo>
                  <a:pt x="359050" y="409049"/>
                  <a:pt x="348565" y="398826"/>
                  <a:pt x="348565" y="386215"/>
                </a:cubicBezTo>
                <a:cubicBezTo>
                  <a:pt x="348565" y="373604"/>
                  <a:pt x="359050" y="363381"/>
                  <a:pt x="371983" y="363381"/>
                </a:cubicBezTo>
                <a:cubicBezTo>
                  <a:pt x="384916" y="363381"/>
                  <a:pt x="395401" y="373604"/>
                  <a:pt x="395401" y="386215"/>
                </a:cubicBezTo>
                <a:cubicBezTo>
                  <a:pt x="395401" y="398826"/>
                  <a:pt x="384916" y="409049"/>
                  <a:pt x="371983" y="409049"/>
                </a:cubicBezTo>
                <a:close/>
                <a:moveTo>
                  <a:pt x="459074" y="409053"/>
                </a:moveTo>
                <a:cubicBezTo>
                  <a:pt x="446141" y="409053"/>
                  <a:pt x="435656" y="398830"/>
                  <a:pt x="435656" y="386219"/>
                </a:cubicBezTo>
                <a:cubicBezTo>
                  <a:pt x="435656" y="373608"/>
                  <a:pt x="446141" y="363385"/>
                  <a:pt x="459074" y="363385"/>
                </a:cubicBezTo>
                <a:cubicBezTo>
                  <a:pt x="472007" y="363385"/>
                  <a:pt x="482492" y="373608"/>
                  <a:pt x="482492" y="386219"/>
                </a:cubicBezTo>
                <a:cubicBezTo>
                  <a:pt x="482492" y="398830"/>
                  <a:pt x="472007" y="409053"/>
                  <a:pt x="459074" y="409053"/>
                </a:cubicBezTo>
                <a:close/>
              </a:path>
            </a:pathLst>
          </a:custGeom>
          <a:noFill/>
          <a:ln w="9525" cap="sq">
            <a:solidFill>
              <a:schemeClr val="accent1">
                <a:lumMod val="20000"/>
                <a:lumOff val="80000"/>
              </a:schemeClr>
            </a:solidFill>
            <a:round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1" name="标题 1"/>
          <p:cNvSpPr txBox="1"/>
          <p:nvPr/>
        </p:nvSpPr>
        <p:spPr>
          <a:xfrm rot="10800000" flipH="1">
            <a:off x="843422" y="5127335"/>
            <a:ext cx="782305" cy="663082"/>
          </a:xfrm>
          <a:custGeom>
            <a:avLst/>
            <a:gdLst>
              <a:gd name="connsiteX0" fmla="*/ 23425 w 482601"/>
              <a:gd name="connsiteY0" fmla="*/ 45664 h 409053"/>
              <a:gd name="connsiteX1" fmla="*/ 7 w 482601"/>
              <a:gd name="connsiteY1" fmla="*/ 22832 h 409053"/>
              <a:gd name="connsiteX2" fmla="*/ 23425 w 482601"/>
              <a:gd name="connsiteY2" fmla="*/ 0 h 409053"/>
              <a:gd name="connsiteX3" fmla="*/ 46843 w 482601"/>
              <a:gd name="connsiteY3" fmla="*/ 22832 h 409053"/>
              <a:gd name="connsiteX4" fmla="*/ 23425 w 482601"/>
              <a:gd name="connsiteY4" fmla="*/ 45664 h 409053"/>
              <a:gd name="connsiteX5" fmla="*/ 110576 w 482601"/>
              <a:gd name="connsiteY5" fmla="*/ 45664 h 409053"/>
              <a:gd name="connsiteX6" fmla="*/ 87158 w 482601"/>
              <a:gd name="connsiteY6" fmla="*/ 22832 h 409053"/>
              <a:gd name="connsiteX7" fmla="*/ 110576 w 482601"/>
              <a:gd name="connsiteY7" fmla="*/ 0 h 409053"/>
              <a:gd name="connsiteX8" fmla="*/ 133994 w 482601"/>
              <a:gd name="connsiteY8" fmla="*/ 22832 h 409053"/>
              <a:gd name="connsiteX9" fmla="*/ 110576 w 482601"/>
              <a:gd name="connsiteY9" fmla="*/ 45664 h 409053"/>
              <a:gd name="connsiteX10" fmla="*/ 197728 w 482601"/>
              <a:gd name="connsiteY10" fmla="*/ 45664 h 409053"/>
              <a:gd name="connsiteX11" fmla="*/ 174310 w 482601"/>
              <a:gd name="connsiteY11" fmla="*/ 22832 h 409053"/>
              <a:gd name="connsiteX12" fmla="*/ 197728 w 482601"/>
              <a:gd name="connsiteY12" fmla="*/ 0 h 409053"/>
              <a:gd name="connsiteX13" fmla="*/ 221146 w 482601"/>
              <a:gd name="connsiteY13" fmla="*/ 22832 h 409053"/>
              <a:gd name="connsiteX14" fmla="*/ 197728 w 482601"/>
              <a:gd name="connsiteY14" fmla="*/ 45664 h 409053"/>
              <a:gd name="connsiteX15" fmla="*/ 284881 w 482601"/>
              <a:gd name="connsiteY15" fmla="*/ 45664 h 409053"/>
              <a:gd name="connsiteX16" fmla="*/ 261463 w 482601"/>
              <a:gd name="connsiteY16" fmla="*/ 22832 h 409053"/>
              <a:gd name="connsiteX17" fmla="*/ 284881 w 482601"/>
              <a:gd name="connsiteY17" fmla="*/ 0 h 409053"/>
              <a:gd name="connsiteX18" fmla="*/ 308299 w 482601"/>
              <a:gd name="connsiteY18" fmla="*/ 22832 h 409053"/>
              <a:gd name="connsiteX19" fmla="*/ 284881 w 482601"/>
              <a:gd name="connsiteY19" fmla="*/ 45664 h 409053"/>
              <a:gd name="connsiteX20" fmla="*/ 372031 w 482601"/>
              <a:gd name="connsiteY20" fmla="*/ 45664 h 409053"/>
              <a:gd name="connsiteX21" fmla="*/ 348613 w 482601"/>
              <a:gd name="connsiteY21" fmla="*/ 22832 h 409053"/>
              <a:gd name="connsiteX22" fmla="*/ 372031 w 482601"/>
              <a:gd name="connsiteY22" fmla="*/ 0 h 409053"/>
              <a:gd name="connsiteX23" fmla="*/ 395449 w 482601"/>
              <a:gd name="connsiteY23" fmla="*/ 22832 h 409053"/>
              <a:gd name="connsiteX24" fmla="*/ 372031 w 482601"/>
              <a:gd name="connsiteY24" fmla="*/ 45664 h 409053"/>
              <a:gd name="connsiteX25" fmla="*/ 459183 w 482601"/>
              <a:gd name="connsiteY25" fmla="*/ 45664 h 409053"/>
              <a:gd name="connsiteX26" fmla="*/ 435765 w 482601"/>
              <a:gd name="connsiteY26" fmla="*/ 22832 h 409053"/>
              <a:gd name="connsiteX27" fmla="*/ 459183 w 482601"/>
              <a:gd name="connsiteY27" fmla="*/ 0 h 409053"/>
              <a:gd name="connsiteX28" fmla="*/ 482601 w 482601"/>
              <a:gd name="connsiteY28" fmla="*/ 22832 h 409053"/>
              <a:gd name="connsiteX29" fmla="*/ 459183 w 482601"/>
              <a:gd name="connsiteY29" fmla="*/ 45664 h 409053"/>
              <a:gd name="connsiteX30" fmla="*/ 23425 w 482601"/>
              <a:gd name="connsiteY30" fmla="*/ 136492 h 409053"/>
              <a:gd name="connsiteX31" fmla="*/ 7 w 482601"/>
              <a:gd name="connsiteY31" fmla="*/ 113660 h 409053"/>
              <a:gd name="connsiteX32" fmla="*/ 23425 w 482601"/>
              <a:gd name="connsiteY32" fmla="*/ 90828 h 409053"/>
              <a:gd name="connsiteX33" fmla="*/ 46843 w 482601"/>
              <a:gd name="connsiteY33" fmla="*/ 113660 h 409053"/>
              <a:gd name="connsiteX34" fmla="*/ 23425 w 482601"/>
              <a:gd name="connsiteY34" fmla="*/ 136492 h 409053"/>
              <a:gd name="connsiteX35" fmla="*/ 110576 w 482601"/>
              <a:gd name="connsiteY35" fmla="*/ 136492 h 409053"/>
              <a:gd name="connsiteX36" fmla="*/ 87158 w 482601"/>
              <a:gd name="connsiteY36" fmla="*/ 113660 h 409053"/>
              <a:gd name="connsiteX37" fmla="*/ 110576 w 482601"/>
              <a:gd name="connsiteY37" fmla="*/ 90828 h 409053"/>
              <a:gd name="connsiteX38" fmla="*/ 133994 w 482601"/>
              <a:gd name="connsiteY38" fmla="*/ 113660 h 409053"/>
              <a:gd name="connsiteX39" fmla="*/ 110576 w 482601"/>
              <a:gd name="connsiteY39" fmla="*/ 136492 h 409053"/>
              <a:gd name="connsiteX40" fmla="*/ 197728 w 482601"/>
              <a:gd name="connsiteY40" fmla="*/ 136492 h 409053"/>
              <a:gd name="connsiteX41" fmla="*/ 174310 w 482601"/>
              <a:gd name="connsiteY41" fmla="*/ 113660 h 409053"/>
              <a:gd name="connsiteX42" fmla="*/ 197728 w 482601"/>
              <a:gd name="connsiteY42" fmla="*/ 90828 h 409053"/>
              <a:gd name="connsiteX43" fmla="*/ 221146 w 482601"/>
              <a:gd name="connsiteY43" fmla="*/ 113660 h 409053"/>
              <a:gd name="connsiteX44" fmla="*/ 197728 w 482601"/>
              <a:gd name="connsiteY44" fmla="*/ 136492 h 409053"/>
              <a:gd name="connsiteX45" fmla="*/ 284881 w 482601"/>
              <a:gd name="connsiteY45" fmla="*/ 136492 h 409053"/>
              <a:gd name="connsiteX46" fmla="*/ 261463 w 482601"/>
              <a:gd name="connsiteY46" fmla="*/ 113660 h 409053"/>
              <a:gd name="connsiteX47" fmla="*/ 284881 w 482601"/>
              <a:gd name="connsiteY47" fmla="*/ 90828 h 409053"/>
              <a:gd name="connsiteX48" fmla="*/ 308299 w 482601"/>
              <a:gd name="connsiteY48" fmla="*/ 113660 h 409053"/>
              <a:gd name="connsiteX49" fmla="*/ 284881 w 482601"/>
              <a:gd name="connsiteY49" fmla="*/ 136492 h 409053"/>
              <a:gd name="connsiteX50" fmla="*/ 372031 w 482601"/>
              <a:gd name="connsiteY50" fmla="*/ 136492 h 409053"/>
              <a:gd name="connsiteX51" fmla="*/ 348613 w 482601"/>
              <a:gd name="connsiteY51" fmla="*/ 113660 h 409053"/>
              <a:gd name="connsiteX52" fmla="*/ 372031 w 482601"/>
              <a:gd name="connsiteY52" fmla="*/ 90828 h 409053"/>
              <a:gd name="connsiteX53" fmla="*/ 395449 w 482601"/>
              <a:gd name="connsiteY53" fmla="*/ 113660 h 409053"/>
              <a:gd name="connsiteX54" fmla="*/ 372031 w 482601"/>
              <a:gd name="connsiteY54" fmla="*/ 136492 h 409053"/>
              <a:gd name="connsiteX55" fmla="*/ 459183 w 482601"/>
              <a:gd name="connsiteY55" fmla="*/ 136492 h 409053"/>
              <a:gd name="connsiteX56" fmla="*/ 435765 w 482601"/>
              <a:gd name="connsiteY56" fmla="*/ 113660 h 409053"/>
              <a:gd name="connsiteX57" fmla="*/ 459183 w 482601"/>
              <a:gd name="connsiteY57" fmla="*/ 90828 h 409053"/>
              <a:gd name="connsiteX58" fmla="*/ 482601 w 482601"/>
              <a:gd name="connsiteY58" fmla="*/ 113660 h 409053"/>
              <a:gd name="connsiteX59" fmla="*/ 459183 w 482601"/>
              <a:gd name="connsiteY59" fmla="*/ 136492 h 409053"/>
              <a:gd name="connsiteX60" fmla="*/ 459183 w 482601"/>
              <a:gd name="connsiteY60" fmla="*/ 227319 h 409053"/>
              <a:gd name="connsiteX61" fmla="*/ 435765 w 482601"/>
              <a:gd name="connsiteY61" fmla="*/ 204487 h 409053"/>
              <a:gd name="connsiteX62" fmla="*/ 459183 w 482601"/>
              <a:gd name="connsiteY62" fmla="*/ 181655 h 409053"/>
              <a:gd name="connsiteX63" fmla="*/ 482601 w 482601"/>
              <a:gd name="connsiteY63" fmla="*/ 204487 h 409053"/>
              <a:gd name="connsiteX64" fmla="*/ 459183 w 482601"/>
              <a:gd name="connsiteY64" fmla="*/ 227319 h 409053"/>
              <a:gd name="connsiteX65" fmla="*/ 23425 w 482601"/>
              <a:gd name="connsiteY65" fmla="*/ 227320 h 409053"/>
              <a:gd name="connsiteX66" fmla="*/ 7 w 482601"/>
              <a:gd name="connsiteY66" fmla="*/ 204488 h 409053"/>
              <a:gd name="connsiteX67" fmla="*/ 23425 w 482601"/>
              <a:gd name="connsiteY67" fmla="*/ 181656 h 409053"/>
              <a:gd name="connsiteX68" fmla="*/ 46843 w 482601"/>
              <a:gd name="connsiteY68" fmla="*/ 204488 h 409053"/>
              <a:gd name="connsiteX69" fmla="*/ 23425 w 482601"/>
              <a:gd name="connsiteY69" fmla="*/ 227320 h 409053"/>
              <a:gd name="connsiteX70" fmla="*/ 110576 w 482601"/>
              <a:gd name="connsiteY70" fmla="*/ 227320 h 409053"/>
              <a:gd name="connsiteX71" fmla="*/ 87158 w 482601"/>
              <a:gd name="connsiteY71" fmla="*/ 204488 h 409053"/>
              <a:gd name="connsiteX72" fmla="*/ 110576 w 482601"/>
              <a:gd name="connsiteY72" fmla="*/ 181656 h 409053"/>
              <a:gd name="connsiteX73" fmla="*/ 133994 w 482601"/>
              <a:gd name="connsiteY73" fmla="*/ 204488 h 409053"/>
              <a:gd name="connsiteX74" fmla="*/ 110576 w 482601"/>
              <a:gd name="connsiteY74" fmla="*/ 227320 h 409053"/>
              <a:gd name="connsiteX75" fmla="*/ 197728 w 482601"/>
              <a:gd name="connsiteY75" fmla="*/ 227320 h 409053"/>
              <a:gd name="connsiteX76" fmla="*/ 174310 w 482601"/>
              <a:gd name="connsiteY76" fmla="*/ 204488 h 409053"/>
              <a:gd name="connsiteX77" fmla="*/ 197728 w 482601"/>
              <a:gd name="connsiteY77" fmla="*/ 181656 h 409053"/>
              <a:gd name="connsiteX78" fmla="*/ 221146 w 482601"/>
              <a:gd name="connsiteY78" fmla="*/ 204488 h 409053"/>
              <a:gd name="connsiteX79" fmla="*/ 197728 w 482601"/>
              <a:gd name="connsiteY79" fmla="*/ 227320 h 409053"/>
              <a:gd name="connsiteX80" fmla="*/ 284881 w 482601"/>
              <a:gd name="connsiteY80" fmla="*/ 227320 h 409053"/>
              <a:gd name="connsiteX81" fmla="*/ 261463 w 482601"/>
              <a:gd name="connsiteY81" fmla="*/ 204488 h 409053"/>
              <a:gd name="connsiteX82" fmla="*/ 284881 w 482601"/>
              <a:gd name="connsiteY82" fmla="*/ 181656 h 409053"/>
              <a:gd name="connsiteX83" fmla="*/ 308299 w 482601"/>
              <a:gd name="connsiteY83" fmla="*/ 204488 h 409053"/>
              <a:gd name="connsiteX84" fmla="*/ 284881 w 482601"/>
              <a:gd name="connsiteY84" fmla="*/ 227320 h 409053"/>
              <a:gd name="connsiteX85" fmla="*/ 372031 w 482601"/>
              <a:gd name="connsiteY85" fmla="*/ 227320 h 409053"/>
              <a:gd name="connsiteX86" fmla="*/ 348613 w 482601"/>
              <a:gd name="connsiteY86" fmla="*/ 204488 h 409053"/>
              <a:gd name="connsiteX87" fmla="*/ 372031 w 482601"/>
              <a:gd name="connsiteY87" fmla="*/ 181656 h 409053"/>
              <a:gd name="connsiteX88" fmla="*/ 395449 w 482601"/>
              <a:gd name="connsiteY88" fmla="*/ 204488 h 409053"/>
              <a:gd name="connsiteX89" fmla="*/ 372031 w 482601"/>
              <a:gd name="connsiteY89" fmla="*/ 227320 h 409053"/>
              <a:gd name="connsiteX90" fmla="*/ 23425 w 482601"/>
              <a:gd name="connsiteY90" fmla="*/ 318147 h 409053"/>
              <a:gd name="connsiteX91" fmla="*/ 7 w 482601"/>
              <a:gd name="connsiteY91" fmla="*/ 295315 h 409053"/>
              <a:gd name="connsiteX92" fmla="*/ 23425 w 482601"/>
              <a:gd name="connsiteY92" fmla="*/ 272483 h 409053"/>
              <a:gd name="connsiteX93" fmla="*/ 46843 w 482601"/>
              <a:gd name="connsiteY93" fmla="*/ 295315 h 409053"/>
              <a:gd name="connsiteX94" fmla="*/ 23425 w 482601"/>
              <a:gd name="connsiteY94" fmla="*/ 318147 h 409053"/>
              <a:gd name="connsiteX95" fmla="*/ 110576 w 482601"/>
              <a:gd name="connsiteY95" fmla="*/ 318147 h 409053"/>
              <a:gd name="connsiteX96" fmla="*/ 87158 w 482601"/>
              <a:gd name="connsiteY96" fmla="*/ 295315 h 409053"/>
              <a:gd name="connsiteX97" fmla="*/ 110576 w 482601"/>
              <a:gd name="connsiteY97" fmla="*/ 272483 h 409053"/>
              <a:gd name="connsiteX98" fmla="*/ 133994 w 482601"/>
              <a:gd name="connsiteY98" fmla="*/ 295315 h 409053"/>
              <a:gd name="connsiteX99" fmla="*/ 110576 w 482601"/>
              <a:gd name="connsiteY99" fmla="*/ 318147 h 409053"/>
              <a:gd name="connsiteX100" fmla="*/ 197728 w 482601"/>
              <a:gd name="connsiteY100" fmla="*/ 318147 h 409053"/>
              <a:gd name="connsiteX101" fmla="*/ 174310 w 482601"/>
              <a:gd name="connsiteY101" fmla="*/ 295315 h 409053"/>
              <a:gd name="connsiteX102" fmla="*/ 197728 w 482601"/>
              <a:gd name="connsiteY102" fmla="*/ 272483 h 409053"/>
              <a:gd name="connsiteX103" fmla="*/ 221146 w 482601"/>
              <a:gd name="connsiteY103" fmla="*/ 295315 h 409053"/>
              <a:gd name="connsiteX104" fmla="*/ 197728 w 482601"/>
              <a:gd name="connsiteY104" fmla="*/ 318147 h 409053"/>
              <a:gd name="connsiteX105" fmla="*/ 284881 w 482601"/>
              <a:gd name="connsiteY105" fmla="*/ 318147 h 409053"/>
              <a:gd name="connsiteX106" fmla="*/ 261463 w 482601"/>
              <a:gd name="connsiteY106" fmla="*/ 295315 h 409053"/>
              <a:gd name="connsiteX107" fmla="*/ 284881 w 482601"/>
              <a:gd name="connsiteY107" fmla="*/ 272483 h 409053"/>
              <a:gd name="connsiteX108" fmla="*/ 308299 w 482601"/>
              <a:gd name="connsiteY108" fmla="*/ 295315 h 409053"/>
              <a:gd name="connsiteX109" fmla="*/ 284881 w 482601"/>
              <a:gd name="connsiteY109" fmla="*/ 318147 h 409053"/>
              <a:gd name="connsiteX110" fmla="*/ 372031 w 482601"/>
              <a:gd name="connsiteY110" fmla="*/ 318147 h 409053"/>
              <a:gd name="connsiteX111" fmla="*/ 348613 w 482601"/>
              <a:gd name="connsiteY111" fmla="*/ 295315 h 409053"/>
              <a:gd name="connsiteX112" fmla="*/ 372031 w 482601"/>
              <a:gd name="connsiteY112" fmla="*/ 272483 h 409053"/>
              <a:gd name="connsiteX113" fmla="*/ 395449 w 482601"/>
              <a:gd name="connsiteY113" fmla="*/ 295315 h 409053"/>
              <a:gd name="connsiteX114" fmla="*/ 372031 w 482601"/>
              <a:gd name="connsiteY114" fmla="*/ 318147 h 409053"/>
              <a:gd name="connsiteX115" fmla="*/ 459183 w 482601"/>
              <a:gd name="connsiteY115" fmla="*/ 318147 h 409053"/>
              <a:gd name="connsiteX116" fmla="*/ 435765 w 482601"/>
              <a:gd name="connsiteY116" fmla="*/ 295315 h 409053"/>
              <a:gd name="connsiteX117" fmla="*/ 459183 w 482601"/>
              <a:gd name="connsiteY117" fmla="*/ 272483 h 409053"/>
              <a:gd name="connsiteX118" fmla="*/ 482601 w 482601"/>
              <a:gd name="connsiteY118" fmla="*/ 295315 h 409053"/>
              <a:gd name="connsiteX119" fmla="*/ 459183 w 482601"/>
              <a:gd name="connsiteY119" fmla="*/ 318147 h 409053"/>
              <a:gd name="connsiteX120" fmla="*/ 23418 w 482601"/>
              <a:gd name="connsiteY120" fmla="*/ 409034 h 409053"/>
              <a:gd name="connsiteX121" fmla="*/ 0 w 482601"/>
              <a:gd name="connsiteY121" fmla="*/ 386200 h 409053"/>
              <a:gd name="connsiteX122" fmla="*/ 23418 w 482601"/>
              <a:gd name="connsiteY122" fmla="*/ 363366 h 409053"/>
              <a:gd name="connsiteX123" fmla="*/ 46836 w 482601"/>
              <a:gd name="connsiteY123" fmla="*/ 386200 h 409053"/>
              <a:gd name="connsiteX124" fmla="*/ 23418 w 482601"/>
              <a:gd name="connsiteY124" fmla="*/ 409034 h 409053"/>
              <a:gd name="connsiteX125" fmla="*/ 110562 w 482601"/>
              <a:gd name="connsiteY125" fmla="*/ 409038 h 409053"/>
              <a:gd name="connsiteX126" fmla="*/ 87144 w 482601"/>
              <a:gd name="connsiteY126" fmla="*/ 386204 h 409053"/>
              <a:gd name="connsiteX127" fmla="*/ 110562 w 482601"/>
              <a:gd name="connsiteY127" fmla="*/ 363370 h 409053"/>
              <a:gd name="connsiteX128" fmla="*/ 133980 w 482601"/>
              <a:gd name="connsiteY128" fmla="*/ 386204 h 409053"/>
              <a:gd name="connsiteX129" fmla="*/ 110562 w 482601"/>
              <a:gd name="connsiteY129" fmla="*/ 409038 h 409053"/>
              <a:gd name="connsiteX130" fmla="*/ 197723 w 482601"/>
              <a:gd name="connsiteY130" fmla="*/ 409041 h 409053"/>
              <a:gd name="connsiteX131" fmla="*/ 174305 w 482601"/>
              <a:gd name="connsiteY131" fmla="*/ 386207 h 409053"/>
              <a:gd name="connsiteX132" fmla="*/ 197723 w 482601"/>
              <a:gd name="connsiteY132" fmla="*/ 363373 h 409053"/>
              <a:gd name="connsiteX133" fmla="*/ 221141 w 482601"/>
              <a:gd name="connsiteY133" fmla="*/ 386207 h 409053"/>
              <a:gd name="connsiteX134" fmla="*/ 197723 w 482601"/>
              <a:gd name="connsiteY134" fmla="*/ 409041 h 409053"/>
              <a:gd name="connsiteX135" fmla="*/ 284861 w 482601"/>
              <a:gd name="connsiteY135" fmla="*/ 409045 h 409053"/>
              <a:gd name="connsiteX136" fmla="*/ 261443 w 482601"/>
              <a:gd name="connsiteY136" fmla="*/ 386211 h 409053"/>
              <a:gd name="connsiteX137" fmla="*/ 284861 w 482601"/>
              <a:gd name="connsiteY137" fmla="*/ 363377 h 409053"/>
              <a:gd name="connsiteX138" fmla="*/ 308279 w 482601"/>
              <a:gd name="connsiteY138" fmla="*/ 386211 h 409053"/>
              <a:gd name="connsiteX139" fmla="*/ 284861 w 482601"/>
              <a:gd name="connsiteY139" fmla="*/ 409045 h 409053"/>
              <a:gd name="connsiteX140" fmla="*/ 371983 w 482601"/>
              <a:gd name="connsiteY140" fmla="*/ 409049 h 409053"/>
              <a:gd name="connsiteX141" fmla="*/ 348565 w 482601"/>
              <a:gd name="connsiteY141" fmla="*/ 386215 h 409053"/>
              <a:gd name="connsiteX142" fmla="*/ 371983 w 482601"/>
              <a:gd name="connsiteY142" fmla="*/ 363381 h 409053"/>
              <a:gd name="connsiteX143" fmla="*/ 395401 w 482601"/>
              <a:gd name="connsiteY143" fmla="*/ 386215 h 409053"/>
              <a:gd name="connsiteX144" fmla="*/ 371983 w 482601"/>
              <a:gd name="connsiteY144" fmla="*/ 409049 h 409053"/>
              <a:gd name="connsiteX145" fmla="*/ 459074 w 482601"/>
              <a:gd name="connsiteY145" fmla="*/ 409053 h 409053"/>
              <a:gd name="connsiteX146" fmla="*/ 435656 w 482601"/>
              <a:gd name="connsiteY146" fmla="*/ 386219 h 409053"/>
              <a:gd name="connsiteX147" fmla="*/ 459074 w 482601"/>
              <a:gd name="connsiteY147" fmla="*/ 363385 h 409053"/>
              <a:gd name="connsiteX148" fmla="*/ 482492 w 482601"/>
              <a:gd name="connsiteY148" fmla="*/ 386219 h 409053"/>
              <a:gd name="connsiteX149" fmla="*/ 459074 w 482601"/>
              <a:gd name="connsiteY149" fmla="*/ 409053 h 409053"/>
            </a:gdLst>
            <a:ahLst/>
            <a:cxnLst/>
            <a:rect l="l" t="t" r="r" b="b"/>
            <a:pathLst>
              <a:path w="482601" h="409053">
                <a:moveTo>
                  <a:pt x="23425" y="45664"/>
                </a:moveTo>
                <a:cubicBezTo>
                  <a:pt x="10492" y="45664"/>
                  <a:pt x="7" y="35442"/>
                  <a:pt x="7" y="22832"/>
                </a:cubicBezTo>
                <a:cubicBezTo>
                  <a:pt x="7" y="10222"/>
                  <a:pt x="10492" y="0"/>
                  <a:pt x="23425" y="0"/>
                </a:cubicBezTo>
                <a:cubicBezTo>
                  <a:pt x="36358" y="0"/>
                  <a:pt x="46843" y="10222"/>
                  <a:pt x="46843" y="22832"/>
                </a:cubicBezTo>
                <a:cubicBezTo>
                  <a:pt x="46843" y="35442"/>
                  <a:pt x="36358" y="45664"/>
                  <a:pt x="23425" y="45664"/>
                </a:cubicBezTo>
                <a:close/>
                <a:moveTo>
                  <a:pt x="110576" y="45664"/>
                </a:moveTo>
                <a:cubicBezTo>
                  <a:pt x="97643" y="45664"/>
                  <a:pt x="87158" y="35442"/>
                  <a:pt x="87158" y="22832"/>
                </a:cubicBezTo>
                <a:cubicBezTo>
                  <a:pt x="87158" y="10222"/>
                  <a:pt x="97643" y="0"/>
                  <a:pt x="110576" y="0"/>
                </a:cubicBezTo>
                <a:cubicBezTo>
                  <a:pt x="123509" y="0"/>
                  <a:pt x="133994" y="10222"/>
                  <a:pt x="133994" y="22832"/>
                </a:cubicBezTo>
                <a:cubicBezTo>
                  <a:pt x="133994" y="35442"/>
                  <a:pt x="123509" y="45664"/>
                  <a:pt x="110576" y="45664"/>
                </a:cubicBezTo>
                <a:close/>
                <a:moveTo>
                  <a:pt x="197728" y="45664"/>
                </a:moveTo>
                <a:cubicBezTo>
                  <a:pt x="184795" y="45664"/>
                  <a:pt x="174310" y="35442"/>
                  <a:pt x="174310" y="22832"/>
                </a:cubicBezTo>
                <a:cubicBezTo>
                  <a:pt x="174310" y="10222"/>
                  <a:pt x="184795" y="0"/>
                  <a:pt x="197728" y="0"/>
                </a:cubicBezTo>
                <a:cubicBezTo>
                  <a:pt x="210661" y="0"/>
                  <a:pt x="221146" y="10222"/>
                  <a:pt x="221146" y="22832"/>
                </a:cubicBezTo>
                <a:cubicBezTo>
                  <a:pt x="221146" y="35442"/>
                  <a:pt x="210661" y="45664"/>
                  <a:pt x="197728" y="45664"/>
                </a:cubicBezTo>
                <a:close/>
                <a:moveTo>
                  <a:pt x="284881" y="45664"/>
                </a:moveTo>
                <a:cubicBezTo>
                  <a:pt x="271948" y="45664"/>
                  <a:pt x="261463" y="35442"/>
                  <a:pt x="261463" y="22832"/>
                </a:cubicBezTo>
                <a:cubicBezTo>
                  <a:pt x="261463" y="10222"/>
                  <a:pt x="271948" y="0"/>
                  <a:pt x="284881" y="0"/>
                </a:cubicBezTo>
                <a:cubicBezTo>
                  <a:pt x="297814" y="0"/>
                  <a:pt x="308299" y="10222"/>
                  <a:pt x="308299" y="22832"/>
                </a:cubicBezTo>
                <a:cubicBezTo>
                  <a:pt x="308299" y="35442"/>
                  <a:pt x="297814" y="45664"/>
                  <a:pt x="284881" y="45664"/>
                </a:cubicBezTo>
                <a:close/>
                <a:moveTo>
                  <a:pt x="372031" y="45664"/>
                </a:moveTo>
                <a:cubicBezTo>
                  <a:pt x="359098" y="45664"/>
                  <a:pt x="348613" y="35442"/>
                  <a:pt x="348613" y="22832"/>
                </a:cubicBezTo>
                <a:cubicBezTo>
                  <a:pt x="348613" y="10222"/>
                  <a:pt x="359098" y="0"/>
                  <a:pt x="372031" y="0"/>
                </a:cubicBezTo>
                <a:cubicBezTo>
                  <a:pt x="384964" y="0"/>
                  <a:pt x="395449" y="10222"/>
                  <a:pt x="395449" y="22832"/>
                </a:cubicBezTo>
                <a:cubicBezTo>
                  <a:pt x="395449" y="35442"/>
                  <a:pt x="384964" y="45664"/>
                  <a:pt x="372031" y="45664"/>
                </a:cubicBezTo>
                <a:close/>
                <a:moveTo>
                  <a:pt x="459183" y="45664"/>
                </a:moveTo>
                <a:cubicBezTo>
                  <a:pt x="446250" y="45664"/>
                  <a:pt x="435765" y="35442"/>
                  <a:pt x="435765" y="22832"/>
                </a:cubicBezTo>
                <a:cubicBezTo>
                  <a:pt x="435765" y="10222"/>
                  <a:pt x="446250" y="0"/>
                  <a:pt x="459183" y="0"/>
                </a:cubicBezTo>
                <a:cubicBezTo>
                  <a:pt x="472116" y="0"/>
                  <a:pt x="482601" y="10222"/>
                  <a:pt x="482601" y="22832"/>
                </a:cubicBezTo>
                <a:cubicBezTo>
                  <a:pt x="482601" y="35442"/>
                  <a:pt x="472116" y="45664"/>
                  <a:pt x="459183" y="45664"/>
                </a:cubicBezTo>
                <a:close/>
                <a:moveTo>
                  <a:pt x="23425" y="136492"/>
                </a:moveTo>
                <a:cubicBezTo>
                  <a:pt x="10492" y="136492"/>
                  <a:pt x="7" y="126270"/>
                  <a:pt x="7" y="113660"/>
                </a:cubicBezTo>
                <a:cubicBezTo>
                  <a:pt x="7" y="101050"/>
                  <a:pt x="10492" y="90828"/>
                  <a:pt x="23425" y="90828"/>
                </a:cubicBezTo>
                <a:cubicBezTo>
                  <a:pt x="36358" y="90828"/>
                  <a:pt x="46843" y="101050"/>
                  <a:pt x="46843" y="113660"/>
                </a:cubicBezTo>
                <a:cubicBezTo>
                  <a:pt x="46843" y="126270"/>
                  <a:pt x="36358" y="136492"/>
                  <a:pt x="23425" y="136492"/>
                </a:cubicBezTo>
                <a:close/>
                <a:moveTo>
                  <a:pt x="110576" y="136492"/>
                </a:moveTo>
                <a:cubicBezTo>
                  <a:pt x="97643" y="136492"/>
                  <a:pt x="87158" y="126270"/>
                  <a:pt x="87158" y="113660"/>
                </a:cubicBezTo>
                <a:cubicBezTo>
                  <a:pt x="87158" y="101050"/>
                  <a:pt x="97643" y="90828"/>
                  <a:pt x="110576" y="90828"/>
                </a:cubicBezTo>
                <a:cubicBezTo>
                  <a:pt x="123509" y="90828"/>
                  <a:pt x="133994" y="101050"/>
                  <a:pt x="133994" y="113660"/>
                </a:cubicBezTo>
                <a:cubicBezTo>
                  <a:pt x="133994" y="126270"/>
                  <a:pt x="123509" y="136492"/>
                  <a:pt x="110576" y="136492"/>
                </a:cubicBezTo>
                <a:close/>
                <a:moveTo>
                  <a:pt x="197728" y="136492"/>
                </a:moveTo>
                <a:cubicBezTo>
                  <a:pt x="184795" y="136492"/>
                  <a:pt x="174310" y="126270"/>
                  <a:pt x="174310" y="113660"/>
                </a:cubicBezTo>
                <a:cubicBezTo>
                  <a:pt x="174310" y="101050"/>
                  <a:pt x="184795" y="90828"/>
                  <a:pt x="197728" y="90828"/>
                </a:cubicBezTo>
                <a:cubicBezTo>
                  <a:pt x="210661" y="90828"/>
                  <a:pt x="221146" y="101050"/>
                  <a:pt x="221146" y="113660"/>
                </a:cubicBezTo>
                <a:cubicBezTo>
                  <a:pt x="221146" y="126270"/>
                  <a:pt x="210661" y="136492"/>
                  <a:pt x="197728" y="136492"/>
                </a:cubicBezTo>
                <a:close/>
                <a:moveTo>
                  <a:pt x="284881" y="136492"/>
                </a:moveTo>
                <a:cubicBezTo>
                  <a:pt x="271948" y="136492"/>
                  <a:pt x="261463" y="126270"/>
                  <a:pt x="261463" y="113660"/>
                </a:cubicBezTo>
                <a:cubicBezTo>
                  <a:pt x="261463" y="101050"/>
                  <a:pt x="271948" y="90828"/>
                  <a:pt x="284881" y="90828"/>
                </a:cubicBezTo>
                <a:cubicBezTo>
                  <a:pt x="297814" y="90828"/>
                  <a:pt x="308299" y="101050"/>
                  <a:pt x="308299" y="113660"/>
                </a:cubicBezTo>
                <a:cubicBezTo>
                  <a:pt x="308299" y="126270"/>
                  <a:pt x="297814" y="136492"/>
                  <a:pt x="284881" y="136492"/>
                </a:cubicBezTo>
                <a:close/>
                <a:moveTo>
                  <a:pt x="372031" y="136492"/>
                </a:moveTo>
                <a:cubicBezTo>
                  <a:pt x="359098" y="136492"/>
                  <a:pt x="348613" y="126270"/>
                  <a:pt x="348613" y="113660"/>
                </a:cubicBezTo>
                <a:cubicBezTo>
                  <a:pt x="348613" y="101050"/>
                  <a:pt x="359098" y="90828"/>
                  <a:pt x="372031" y="90828"/>
                </a:cubicBezTo>
                <a:cubicBezTo>
                  <a:pt x="384964" y="90828"/>
                  <a:pt x="395449" y="101050"/>
                  <a:pt x="395449" y="113660"/>
                </a:cubicBezTo>
                <a:cubicBezTo>
                  <a:pt x="395449" y="126270"/>
                  <a:pt x="384964" y="136492"/>
                  <a:pt x="372031" y="136492"/>
                </a:cubicBezTo>
                <a:close/>
                <a:moveTo>
                  <a:pt x="459183" y="136492"/>
                </a:moveTo>
                <a:cubicBezTo>
                  <a:pt x="446250" y="136492"/>
                  <a:pt x="435765" y="126270"/>
                  <a:pt x="435765" y="113660"/>
                </a:cubicBezTo>
                <a:cubicBezTo>
                  <a:pt x="435765" y="101050"/>
                  <a:pt x="446250" y="90828"/>
                  <a:pt x="459183" y="90828"/>
                </a:cubicBezTo>
                <a:cubicBezTo>
                  <a:pt x="472116" y="90828"/>
                  <a:pt x="482601" y="101050"/>
                  <a:pt x="482601" y="113660"/>
                </a:cubicBezTo>
                <a:cubicBezTo>
                  <a:pt x="482601" y="126270"/>
                  <a:pt x="472116" y="136492"/>
                  <a:pt x="459183" y="136492"/>
                </a:cubicBezTo>
                <a:close/>
                <a:moveTo>
                  <a:pt x="459183" y="227319"/>
                </a:moveTo>
                <a:cubicBezTo>
                  <a:pt x="446250" y="227319"/>
                  <a:pt x="435765" y="217097"/>
                  <a:pt x="435765" y="204487"/>
                </a:cubicBezTo>
                <a:cubicBezTo>
                  <a:pt x="435765" y="191877"/>
                  <a:pt x="446250" y="181655"/>
                  <a:pt x="459183" y="181655"/>
                </a:cubicBezTo>
                <a:cubicBezTo>
                  <a:pt x="472116" y="181655"/>
                  <a:pt x="482601" y="191877"/>
                  <a:pt x="482601" y="204487"/>
                </a:cubicBezTo>
                <a:cubicBezTo>
                  <a:pt x="482601" y="217097"/>
                  <a:pt x="472116" y="227319"/>
                  <a:pt x="459183" y="227319"/>
                </a:cubicBezTo>
                <a:close/>
                <a:moveTo>
                  <a:pt x="23425" y="227320"/>
                </a:moveTo>
                <a:cubicBezTo>
                  <a:pt x="10492" y="227320"/>
                  <a:pt x="7" y="217098"/>
                  <a:pt x="7" y="204488"/>
                </a:cubicBezTo>
                <a:cubicBezTo>
                  <a:pt x="7" y="191878"/>
                  <a:pt x="10492" y="181656"/>
                  <a:pt x="23425" y="181656"/>
                </a:cubicBezTo>
                <a:cubicBezTo>
                  <a:pt x="36358" y="181656"/>
                  <a:pt x="46843" y="191878"/>
                  <a:pt x="46843" y="204488"/>
                </a:cubicBezTo>
                <a:cubicBezTo>
                  <a:pt x="46843" y="217098"/>
                  <a:pt x="36358" y="227320"/>
                  <a:pt x="23425" y="227320"/>
                </a:cubicBezTo>
                <a:close/>
                <a:moveTo>
                  <a:pt x="110576" y="227320"/>
                </a:moveTo>
                <a:cubicBezTo>
                  <a:pt x="97643" y="227320"/>
                  <a:pt x="87158" y="217098"/>
                  <a:pt x="87158" y="204488"/>
                </a:cubicBezTo>
                <a:cubicBezTo>
                  <a:pt x="87158" y="191878"/>
                  <a:pt x="97643" y="181656"/>
                  <a:pt x="110576" y="181656"/>
                </a:cubicBezTo>
                <a:cubicBezTo>
                  <a:pt x="123509" y="181656"/>
                  <a:pt x="133994" y="191878"/>
                  <a:pt x="133994" y="204488"/>
                </a:cubicBezTo>
                <a:cubicBezTo>
                  <a:pt x="133994" y="217098"/>
                  <a:pt x="123509" y="227320"/>
                  <a:pt x="110576" y="227320"/>
                </a:cubicBezTo>
                <a:close/>
                <a:moveTo>
                  <a:pt x="197728" y="227320"/>
                </a:moveTo>
                <a:cubicBezTo>
                  <a:pt x="184795" y="227320"/>
                  <a:pt x="174310" y="217098"/>
                  <a:pt x="174310" y="204488"/>
                </a:cubicBezTo>
                <a:cubicBezTo>
                  <a:pt x="174310" y="191878"/>
                  <a:pt x="184795" y="181656"/>
                  <a:pt x="197728" y="181656"/>
                </a:cubicBezTo>
                <a:cubicBezTo>
                  <a:pt x="210661" y="181656"/>
                  <a:pt x="221146" y="191878"/>
                  <a:pt x="221146" y="204488"/>
                </a:cubicBezTo>
                <a:cubicBezTo>
                  <a:pt x="221146" y="217098"/>
                  <a:pt x="210661" y="227320"/>
                  <a:pt x="197728" y="227320"/>
                </a:cubicBezTo>
                <a:close/>
                <a:moveTo>
                  <a:pt x="284881" y="227320"/>
                </a:moveTo>
                <a:cubicBezTo>
                  <a:pt x="271948" y="227320"/>
                  <a:pt x="261463" y="217098"/>
                  <a:pt x="261463" y="204488"/>
                </a:cubicBezTo>
                <a:cubicBezTo>
                  <a:pt x="261463" y="191878"/>
                  <a:pt x="271948" y="181656"/>
                  <a:pt x="284881" y="181656"/>
                </a:cubicBezTo>
                <a:cubicBezTo>
                  <a:pt x="297814" y="181656"/>
                  <a:pt x="308299" y="191878"/>
                  <a:pt x="308299" y="204488"/>
                </a:cubicBezTo>
                <a:cubicBezTo>
                  <a:pt x="308299" y="217098"/>
                  <a:pt x="297814" y="227320"/>
                  <a:pt x="284881" y="227320"/>
                </a:cubicBezTo>
                <a:close/>
                <a:moveTo>
                  <a:pt x="372031" y="227320"/>
                </a:moveTo>
                <a:cubicBezTo>
                  <a:pt x="359098" y="227320"/>
                  <a:pt x="348613" y="217098"/>
                  <a:pt x="348613" y="204488"/>
                </a:cubicBezTo>
                <a:cubicBezTo>
                  <a:pt x="348613" y="191878"/>
                  <a:pt x="359098" y="181656"/>
                  <a:pt x="372031" y="181656"/>
                </a:cubicBezTo>
                <a:cubicBezTo>
                  <a:pt x="384964" y="181656"/>
                  <a:pt x="395449" y="191878"/>
                  <a:pt x="395449" y="204488"/>
                </a:cubicBezTo>
                <a:cubicBezTo>
                  <a:pt x="395449" y="217098"/>
                  <a:pt x="384964" y="227320"/>
                  <a:pt x="372031" y="227320"/>
                </a:cubicBezTo>
                <a:close/>
                <a:moveTo>
                  <a:pt x="23425" y="318147"/>
                </a:moveTo>
                <a:cubicBezTo>
                  <a:pt x="10492" y="318147"/>
                  <a:pt x="7" y="307925"/>
                  <a:pt x="7" y="295315"/>
                </a:cubicBezTo>
                <a:cubicBezTo>
                  <a:pt x="7" y="282705"/>
                  <a:pt x="10492" y="272483"/>
                  <a:pt x="23425" y="272483"/>
                </a:cubicBezTo>
                <a:cubicBezTo>
                  <a:pt x="36358" y="272483"/>
                  <a:pt x="46843" y="282705"/>
                  <a:pt x="46843" y="295315"/>
                </a:cubicBezTo>
                <a:cubicBezTo>
                  <a:pt x="46843" y="307925"/>
                  <a:pt x="36358" y="318147"/>
                  <a:pt x="23425" y="318147"/>
                </a:cubicBezTo>
                <a:close/>
                <a:moveTo>
                  <a:pt x="110576" y="318147"/>
                </a:moveTo>
                <a:cubicBezTo>
                  <a:pt x="97643" y="318147"/>
                  <a:pt x="87158" y="307925"/>
                  <a:pt x="87158" y="295315"/>
                </a:cubicBezTo>
                <a:cubicBezTo>
                  <a:pt x="87158" y="282705"/>
                  <a:pt x="97643" y="272483"/>
                  <a:pt x="110576" y="272483"/>
                </a:cubicBezTo>
                <a:cubicBezTo>
                  <a:pt x="123509" y="272483"/>
                  <a:pt x="133994" y="282705"/>
                  <a:pt x="133994" y="295315"/>
                </a:cubicBezTo>
                <a:cubicBezTo>
                  <a:pt x="133994" y="307925"/>
                  <a:pt x="123509" y="318147"/>
                  <a:pt x="110576" y="318147"/>
                </a:cubicBezTo>
                <a:close/>
                <a:moveTo>
                  <a:pt x="197728" y="318147"/>
                </a:moveTo>
                <a:cubicBezTo>
                  <a:pt x="184795" y="318147"/>
                  <a:pt x="174310" y="307925"/>
                  <a:pt x="174310" y="295315"/>
                </a:cubicBezTo>
                <a:cubicBezTo>
                  <a:pt x="174310" y="282705"/>
                  <a:pt x="184795" y="272483"/>
                  <a:pt x="197728" y="272483"/>
                </a:cubicBezTo>
                <a:cubicBezTo>
                  <a:pt x="210661" y="272483"/>
                  <a:pt x="221146" y="282705"/>
                  <a:pt x="221146" y="295315"/>
                </a:cubicBezTo>
                <a:cubicBezTo>
                  <a:pt x="221146" y="307925"/>
                  <a:pt x="210661" y="318147"/>
                  <a:pt x="197728" y="318147"/>
                </a:cubicBezTo>
                <a:close/>
                <a:moveTo>
                  <a:pt x="284881" y="318147"/>
                </a:moveTo>
                <a:cubicBezTo>
                  <a:pt x="271948" y="318147"/>
                  <a:pt x="261463" y="307925"/>
                  <a:pt x="261463" y="295315"/>
                </a:cubicBezTo>
                <a:cubicBezTo>
                  <a:pt x="261463" y="282705"/>
                  <a:pt x="271948" y="272483"/>
                  <a:pt x="284881" y="272483"/>
                </a:cubicBezTo>
                <a:cubicBezTo>
                  <a:pt x="297814" y="272483"/>
                  <a:pt x="308299" y="282705"/>
                  <a:pt x="308299" y="295315"/>
                </a:cubicBezTo>
                <a:cubicBezTo>
                  <a:pt x="308299" y="307925"/>
                  <a:pt x="297814" y="318147"/>
                  <a:pt x="284881" y="318147"/>
                </a:cubicBezTo>
                <a:close/>
                <a:moveTo>
                  <a:pt x="372031" y="318147"/>
                </a:moveTo>
                <a:cubicBezTo>
                  <a:pt x="359098" y="318147"/>
                  <a:pt x="348613" y="307925"/>
                  <a:pt x="348613" y="295315"/>
                </a:cubicBezTo>
                <a:cubicBezTo>
                  <a:pt x="348613" y="282705"/>
                  <a:pt x="359098" y="272483"/>
                  <a:pt x="372031" y="272483"/>
                </a:cubicBezTo>
                <a:cubicBezTo>
                  <a:pt x="384964" y="272483"/>
                  <a:pt x="395449" y="282705"/>
                  <a:pt x="395449" y="295315"/>
                </a:cubicBezTo>
                <a:cubicBezTo>
                  <a:pt x="395449" y="307925"/>
                  <a:pt x="384964" y="318147"/>
                  <a:pt x="372031" y="318147"/>
                </a:cubicBezTo>
                <a:close/>
                <a:moveTo>
                  <a:pt x="459183" y="318147"/>
                </a:moveTo>
                <a:cubicBezTo>
                  <a:pt x="446250" y="318147"/>
                  <a:pt x="435765" y="307925"/>
                  <a:pt x="435765" y="295315"/>
                </a:cubicBezTo>
                <a:cubicBezTo>
                  <a:pt x="435765" y="282705"/>
                  <a:pt x="446250" y="272483"/>
                  <a:pt x="459183" y="272483"/>
                </a:cubicBezTo>
                <a:cubicBezTo>
                  <a:pt x="472116" y="272483"/>
                  <a:pt x="482601" y="282705"/>
                  <a:pt x="482601" y="295315"/>
                </a:cubicBezTo>
                <a:cubicBezTo>
                  <a:pt x="482601" y="307925"/>
                  <a:pt x="472116" y="318147"/>
                  <a:pt x="459183" y="318147"/>
                </a:cubicBezTo>
                <a:close/>
                <a:moveTo>
                  <a:pt x="23418" y="409034"/>
                </a:moveTo>
                <a:cubicBezTo>
                  <a:pt x="10485" y="409034"/>
                  <a:pt x="0" y="398811"/>
                  <a:pt x="0" y="386200"/>
                </a:cubicBezTo>
                <a:cubicBezTo>
                  <a:pt x="0" y="373589"/>
                  <a:pt x="10485" y="363366"/>
                  <a:pt x="23418" y="363366"/>
                </a:cubicBezTo>
                <a:cubicBezTo>
                  <a:pt x="36351" y="363366"/>
                  <a:pt x="46836" y="373589"/>
                  <a:pt x="46836" y="386200"/>
                </a:cubicBezTo>
                <a:cubicBezTo>
                  <a:pt x="46836" y="398811"/>
                  <a:pt x="36351" y="409034"/>
                  <a:pt x="23418" y="409034"/>
                </a:cubicBezTo>
                <a:close/>
                <a:moveTo>
                  <a:pt x="110562" y="409038"/>
                </a:moveTo>
                <a:cubicBezTo>
                  <a:pt x="97629" y="409038"/>
                  <a:pt x="87144" y="398815"/>
                  <a:pt x="87144" y="386204"/>
                </a:cubicBezTo>
                <a:cubicBezTo>
                  <a:pt x="87144" y="373593"/>
                  <a:pt x="97629" y="363370"/>
                  <a:pt x="110562" y="363370"/>
                </a:cubicBezTo>
                <a:cubicBezTo>
                  <a:pt x="123495" y="363370"/>
                  <a:pt x="133980" y="373593"/>
                  <a:pt x="133980" y="386204"/>
                </a:cubicBezTo>
                <a:cubicBezTo>
                  <a:pt x="133980" y="398815"/>
                  <a:pt x="123495" y="409038"/>
                  <a:pt x="110562" y="409038"/>
                </a:cubicBezTo>
                <a:close/>
                <a:moveTo>
                  <a:pt x="197723" y="409041"/>
                </a:moveTo>
                <a:cubicBezTo>
                  <a:pt x="184790" y="409041"/>
                  <a:pt x="174305" y="398818"/>
                  <a:pt x="174305" y="386207"/>
                </a:cubicBezTo>
                <a:cubicBezTo>
                  <a:pt x="174305" y="373596"/>
                  <a:pt x="184790" y="363373"/>
                  <a:pt x="197723" y="363373"/>
                </a:cubicBezTo>
                <a:cubicBezTo>
                  <a:pt x="210656" y="363373"/>
                  <a:pt x="221141" y="373596"/>
                  <a:pt x="221141" y="386207"/>
                </a:cubicBezTo>
                <a:cubicBezTo>
                  <a:pt x="221141" y="398818"/>
                  <a:pt x="210656" y="409041"/>
                  <a:pt x="197723" y="409041"/>
                </a:cubicBezTo>
                <a:close/>
                <a:moveTo>
                  <a:pt x="284861" y="409045"/>
                </a:moveTo>
                <a:cubicBezTo>
                  <a:pt x="271928" y="409045"/>
                  <a:pt x="261443" y="398822"/>
                  <a:pt x="261443" y="386211"/>
                </a:cubicBezTo>
                <a:cubicBezTo>
                  <a:pt x="261443" y="373600"/>
                  <a:pt x="271928" y="363377"/>
                  <a:pt x="284861" y="363377"/>
                </a:cubicBezTo>
                <a:cubicBezTo>
                  <a:pt x="297794" y="363377"/>
                  <a:pt x="308279" y="373600"/>
                  <a:pt x="308279" y="386211"/>
                </a:cubicBezTo>
                <a:cubicBezTo>
                  <a:pt x="308279" y="398822"/>
                  <a:pt x="297794" y="409045"/>
                  <a:pt x="284861" y="409045"/>
                </a:cubicBezTo>
                <a:close/>
                <a:moveTo>
                  <a:pt x="371983" y="409049"/>
                </a:moveTo>
                <a:cubicBezTo>
                  <a:pt x="359050" y="409049"/>
                  <a:pt x="348565" y="398826"/>
                  <a:pt x="348565" y="386215"/>
                </a:cubicBezTo>
                <a:cubicBezTo>
                  <a:pt x="348565" y="373604"/>
                  <a:pt x="359050" y="363381"/>
                  <a:pt x="371983" y="363381"/>
                </a:cubicBezTo>
                <a:cubicBezTo>
                  <a:pt x="384916" y="363381"/>
                  <a:pt x="395401" y="373604"/>
                  <a:pt x="395401" y="386215"/>
                </a:cubicBezTo>
                <a:cubicBezTo>
                  <a:pt x="395401" y="398826"/>
                  <a:pt x="384916" y="409049"/>
                  <a:pt x="371983" y="409049"/>
                </a:cubicBezTo>
                <a:close/>
                <a:moveTo>
                  <a:pt x="459074" y="409053"/>
                </a:moveTo>
                <a:cubicBezTo>
                  <a:pt x="446141" y="409053"/>
                  <a:pt x="435656" y="398830"/>
                  <a:pt x="435656" y="386219"/>
                </a:cubicBezTo>
                <a:cubicBezTo>
                  <a:pt x="435656" y="373608"/>
                  <a:pt x="446141" y="363385"/>
                  <a:pt x="459074" y="363385"/>
                </a:cubicBezTo>
                <a:cubicBezTo>
                  <a:pt x="472007" y="363385"/>
                  <a:pt x="482492" y="373608"/>
                  <a:pt x="482492" y="386219"/>
                </a:cubicBezTo>
                <a:cubicBezTo>
                  <a:pt x="482492" y="398830"/>
                  <a:pt x="472007" y="409053"/>
                  <a:pt x="459074" y="409053"/>
                </a:cubicBezTo>
                <a:close/>
              </a:path>
            </a:pathLst>
          </a:custGeom>
          <a:noFill/>
          <a:ln w="9525" cap="sq">
            <a:solidFill>
              <a:schemeClr val="accent1">
                <a:lumMod val="20000"/>
                <a:lumOff val="80000"/>
              </a:schemeClr>
            </a:solidFill>
            <a:round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3" name="标题 1"/>
          <p:cNvSpPr txBox="1"/>
          <p:nvPr/>
        </p:nvSpPr>
        <p:spPr>
          <a:xfrm flipH="1">
            <a:off x="4676385" y="498759"/>
            <a:ext cx="134675" cy="162838"/>
          </a:xfrm>
          <a:prstGeom prst="ellipse">
            <a:avLst/>
          </a:prstGeom>
          <a:gradFill>
            <a:gsLst>
              <a:gs pos="1000">
                <a:schemeClr val="accent1">
                  <a:lumMod val="61000"/>
                  <a:lumOff val="39000"/>
                </a:schemeClr>
              </a:gs>
              <a:gs pos="5100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9525" cap="flat">
            <a:noFill/>
            <a:miter/>
          </a:ln>
          <a:effectLst>
            <a:outerShdw blurRad="177800" dist="127000" dir="5400000" algn="tl" rotWithShape="0">
              <a:schemeClr val="accent1">
                <a:lumMod val="75000"/>
                <a:alpha val="20000"/>
              </a:schemeClr>
            </a:outerShdw>
          </a:effectLst>
        </p:spPr>
        <p:txBody>
          <a:bodyPr vert="horz" wrap="square" lIns="79553" tIns="39776" rIns="79553" bIns="39776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4" name="标题 1"/>
          <p:cNvSpPr txBox="1"/>
          <p:nvPr/>
        </p:nvSpPr>
        <p:spPr>
          <a:xfrm>
            <a:off x="5329997" y="2971869"/>
            <a:ext cx="6277803" cy="188975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50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总结与展望</a:t>
            </a:r>
            <a:endParaRPr kumimoji="1" lang="zh-CN" altLang="en-US"/>
          </a:p>
        </p:txBody>
      </p:sp>
      <p:sp>
        <p:nvSpPr>
          <p:cNvPr id="35" name="标题 1"/>
          <p:cNvSpPr txBox="1"/>
          <p:nvPr/>
        </p:nvSpPr>
        <p:spPr>
          <a:xfrm>
            <a:off x="9922526" y="1578548"/>
            <a:ext cx="2269474" cy="147343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r">
              <a:lnSpc>
                <a:spcPct val="100000"/>
              </a:lnSpc>
            </a:pPr>
            <a:r>
              <a:rPr kumimoji="1" lang="en-US" altLang="zh-CN" sz="13800">
                <a:ln w="22225">
                  <a:solidFill>
                    <a:srgbClr val="797CB5">
                      <a:alpha val="100000"/>
                    </a:srgbClr>
                  </a:solidFill>
                </a:ln>
                <a:noFill/>
                <a:latin typeface="Dream-ChaoHeiGBT" panose="02010604000000000000" charset="-122"/>
                <a:ea typeface="Dream-ChaoHeiGBT" panose="02010604000000000000" charset="-122"/>
                <a:cs typeface="Dream-ChaoHeiGBT" panose="02010604000000000000" charset="-122"/>
              </a:rPr>
              <a:t>”</a:t>
            </a:r>
            <a:endParaRPr kumimoji="1" lang="zh-CN" altLang="en-US"/>
          </a:p>
        </p:txBody>
      </p:sp>
      <p:sp>
        <p:nvSpPr>
          <p:cNvPr id="36" name="标题 1"/>
          <p:cNvSpPr txBox="1"/>
          <p:nvPr/>
        </p:nvSpPr>
        <p:spPr>
          <a:xfrm>
            <a:off x="7164390" y="2217433"/>
            <a:ext cx="1107141" cy="43927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7" name="标题 1"/>
          <p:cNvSpPr txBox="1"/>
          <p:nvPr/>
        </p:nvSpPr>
        <p:spPr>
          <a:xfrm>
            <a:off x="7297852" y="2243416"/>
            <a:ext cx="840217" cy="387304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484B82">
                    <a:alpha val="100000"/>
                  </a:srgbClr>
                </a:solidFill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</a:rPr>
              <a:t>Part</a:t>
            </a:r>
            <a:endParaRPr kumimoji="1" lang="zh-CN" altLang="en-US"/>
          </a:p>
        </p:txBody>
      </p:sp>
      <p:pic>
        <p:nvPicPr>
          <p:cNvPr id="38" name="图片 37"/>
          <p:cNvPicPr>
            <a:picLocks noChangeAspect="1"/>
          </p:cNvPicPr>
          <p:nvPr/>
        </p:nvPicPr>
        <p:blipFill>
          <a:blip r:embed="rId2">
            <a:alphaModFix amt="100000"/>
          </a:blip>
          <a:srcRect/>
          <a:stretch>
            <a:fillRect/>
          </a:stretch>
        </p:blipFill>
        <p:spPr>
          <a:xfrm>
            <a:off x="5155529" y="5433067"/>
            <a:ext cx="5724640" cy="60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0" y="6769099"/>
            <a:ext cx="12192000" cy="88901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  <a:effectLst>
            <a:outerShdw blurRad="317500" algn="ctr" rotWithShape="0">
              <a:schemeClr val="accent1"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0" y="1151890"/>
            <a:ext cx="12187555" cy="2806065"/>
          </a:xfrm>
          <a:prstGeom prst="rect">
            <a:avLst/>
          </a:prstGeom>
          <a:solidFill>
            <a:schemeClr val="accent1"/>
          </a:solidFill>
          <a:ln w="276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0" y="3969385"/>
            <a:ext cx="12186920" cy="2765425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2700" cap="sq">
            <a:noFill/>
            <a:miter/>
          </a:ln>
          <a:effectLst>
            <a:outerShdw blurRad="177800" dist="38100" dir="2700000" algn="tl" rotWithShape="0">
              <a:schemeClr val="accent1">
                <a:lumMod val="50000"/>
                <a:alpha val="19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1343790" y="4114627"/>
            <a:ext cx="8584942" cy="27699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t"/>
          <a:lstStyle/>
          <a:p>
            <a:pPr algn="l">
              <a:lnSpc>
                <a:spcPct val="10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484B82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未来研究方向</a:t>
            </a:r>
            <a:endParaRPr kumimoji="1" lang="en-US" altLang="zh-CN" sz="2400">
              <a:ln w="12700">
                <a:noFill/>
              </a:ln>
              <a:solidFill>
                <a:srgbClr val="484B82">
                  <a:alpha val="100000"/>
                </a:srgbClr>
              </a:solidFill>
              <a:latin typeface="Source Han Sans CN Bold" panose="020B0800000000000000" charset="-122"/>
              <a:ea typeface="Source Han Sans CN Bold" panose="020B0800000000000000" charset="-122"/>
              <a:cs typeface="Source Han Sans CN Bold" panose="020B0800000000000000" charset="-122"/>
            </a:endParaRPr>
          </a:p>
        </p:txBody>
      </p:sp>
      <p:sp>
        <p:nvSpPr>
          <p:cNvPr id="7" name="标题 1"/>
          <p:cNvSpPr txBox="1"/>
          <p:nvPr/>
        </p:nvSpPr>
        <p:spPr>
          <a:xfrm>
            <a:off x="1343660" y="4564380"/>
            <a:ext cx="8585200" cy="203708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t"/>
          <a:lstStyle/>
          <a:p>
            <a:pPr marL="342900" indent="-342900" algn="just">
              <a:lnSpc>
                <a:spcPct val="150000"/>
              </a:lnSpc>
              <a:buAutoNum type="arabicPeriod"/>
            </a:pPr>
            <a:r>
              <a:rPr kumimoji="1" lang="en-US" altLang="zh-CN">
                <a:ln w="12700">
                  <a:noFill/>
                </a:ln>
                <a:solidFill>
                  <a:srgbClr val="0D0D0D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提升模型精度：探索更先进的特征提取与选择方法，以进一步提升预测效果。</a:t>
            </a:r>
            <a:endParaRPr kumimoji="1" lang="en-US" altLang="zh-CN">
              <a:ln w="12700">
                <a:noFill/>
              </a:ln>
              <a:solidFill>
                <a:srgbClr val="0D0D0D">
                  <a:alpha val="100000"/>
                </a:srgbClr>
              </a:solidFill>
              <a:latin typeface="Source Han Sans" panose="020B0500000000000000" charset="-122"/>
              <a:ea typeface="Source Han Sans" panose="020B0500000000000000" charset="-122"/>
              <a:cs typeface="Source Han Sans" panose="020B0500000000000000" charset="-122"/>
            </a:endParaRPr>
          </a:p>
          <a:p>
            <a:pPr marL="342900" indent="-342900" algn="just">
              <a:lnSpc>
                <a:spcPct val="150000"/>
              </a:lnSpc>
              <a:buAutoNum type="arabicPeriod"/>
            </a:pPr>
            <a:r>
              <a:rPr kumimoji="1" lang="en-US" altLang="zh-CN">
                <a:ln w="12700">
                  <a:noFill/>
                </a:ln>
                <a:solidFill>
                  <a:srgbClr val="0D0D0D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优化计算效率：针对大规模数据集，研究模型并行化与分布式计算方法，进一步学习CUDA、Ascend的调用方式，以适应实际场景中对高效处理的需求。</a:t>
            </a:r>
            <a:endParaRPr kumimoji="1" lang="en-US" altLang="zh-CN">
              <a:ln w="12700">
                <a:noFill/>
              </a:ln>
              <a:solidFill>
                <a:srgbClr val="0D0D0D">
                  <a:alpha val="100000"/>
                </a:srgbClr>
              </a:solidFill>
              <a:latin typeface="Source Han Sans" panose="020B0500000000000000" charset="-122"/>
              <a:ea typeface="Source Han Sans" panose="020B0500000000000000" charset="-122"/>
              <a:cs typeface="Source Han Sans" panose="020B0500000000000000" charset="-122"/>
            </a:endParaRPr>
          </a:p>
          <a:p>
            <a:pPr marL="342900" indent="-342900" algn="just">
              <a:lnSpc>
                <a:spcPct val="150000"/>
              </a:lnSpc>
              <a:buAutoNum type="arabicPeriod"/>
            </a:pPr>
            <a:r>
              <a:rPr kumimoji="1" lang="en-US" altLang="zh-CN">
                <a:ln w="12700">
                  <a:noFill/>
                </a:ln>
                <a:solidFill>
                  <a:srgbClr val="0D0D0D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探索更智能的训练机制：研究探索自适应周期的优化策略，自动选择最佳周期</a:t>
            </a:r>
            <a:r>
              <a:rPr kumimoji="1" lang="zh-CN" altLang="en-US">
                <a:ln w="12700">
                  <a:noFill/>
                </a:ln>
                <a:solidFill>
                  <a:srgbClr val="0D0D0D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。</a:t>
            </a:r>
            <a:endParaRPr kumimoji="1" lang="zh-CN" altLang="en-US">
              <a:ln w="12700">
                <a:noFill/>
              </a:ln>
              <a:solidFill>
                <a:srgbClr val="0D0D0D">
                  <a:alpha val="100000"/>
                </a:srgbClr>
              </a:solidFill>
              <a:latin typeface="Source Han Sans" panose="020B0500000000000000" charset="-122"/>
              <a:ea typeface="Source Han Sans" panose="020B0500000000000000" charset="-122"/>
              <a:cs typeface="Source Han Sans" panose="020B0500000000000000" charset="-122"/>
            </a:endParaRPr>
          </a:p>
        </p:txBody>
      </p:sp>
      <p:sp>
        <p:nvSpPr>
          <p:cNvPr id="8" name="标题 1"/>
          <p:cNvSpPr txBox="1"/>
          <p:nvPr/>
        </p:nvSpPr>
        <p:spPr>
          <a:xfrm>
            <a:off x="1343660" y="1738630"/>
            <a:ext cx="9116695" cy="205486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本</a:t>
            </a:r>
            <a:r>
              <a:rPr kumimoji="1" lang="zh-CN" altLang="en-US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研究</a:t>
            </a:r>
            <a:r>
              <a:rPr kumimoji="1" lang="en-US" altLang="zh-CN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完成了SparseTSF模型的代码复现、框架迁移和优化数据集维度的进一步研究。</a:t>
            </a:r>
            <a:endParaRPr kumimoji="1" lang="en-US" altLang="zh-CN">
              <a:ln w="12700">
                <a:noFill/>
              </a:ln>
              <a:solidFill>
                <a:srgbClr val="FFFFFF">
                  <a:alpha val="100000"/>
                </a:srgbClr>
              </a:solidFill>
              <a:latin typeface="Source Han Sans" panose="020B0500000000000000" charset="-122"/>
              <a:ea typeface="Source Han Sans" panose="020B0500000000000000" charset="-122"/>
              <a:cs typeface="Source Han Sans" panose="020B0500000000000000" charset="-122"/>
            </a:endParaRPr>
          </a:p>
          <a:p>
            <a:pPr marL="285750" indent="-285750" algn="l">
              <a:lnSpc>
                <a:spcPct val="150000"/>
              </a:lnSpc>
              <a:buFont typeface="Wingdings" panose="05000000000000000000" charset="0"/>
              <a:buChar char="ü"/>
            </a:pPr>
            <a:r>
              <a:rPr kumimoji="1" lang="en-US" altLang="zh-CN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完成了对源代码特点的学习并成功得到与原作相似的结果。</a:t>
            </a:r>
            <a:endParaRPr kumimoji="1" lang="en-US" altLang="zh-CN">
              <a:ln w="12700">
                <a:noFill/>
              </a:ln>
              <a:solidFill>
                <a:srgbClr val="FFFFFF">
                  <a:alpha val="100000"/>
                </a:srgbClr>
              </a:solidFill>
              <a:latin typeface="Source Han Sans" panose="020B0500000000000000" charset="-122"/>
              <a:ea typeface="Source Han Sans" panose="020B0500000000000000" charset="-122"/>
              <a:cs typeface="Source Han Sans" panose="020B0500000000000000" charset="-122"/>
            </a:endParaRPr>
          </a:p>
          <a:p>
            <a:pPr marL="285750" indent="-285750" algn="l">
              <a:lnSpc>
                <a:spcPct val="150000"/>
              </a:lnSpc>
              <a:buFont typeface="Wingdings" panose="05000000000000000000" charset="0"/>
              <a:buChar char="ü"/>
            </a:pPr>
            <a:r>
              <a:rPr kumimoji="1" lang="en-US" altLang="zh-CN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将代码迁移到MindSpore框架上，并得到优秀的结果。</a:t>
            </a:r>
            <a:endParaRPr kumimoji="1" lang="en-US" altLang="zh-CN">
              <a:ln w="12700">
                <a:noFill/>
              </a:ln>
              <a:solidFill>
                <a:srgbClr val="FFFFFF">
                  <a:alpha val="100000"/>
                </a:srgbClr>
              </a:solidFill>
              <a:latin typeface="Source Han Sans" panose="020B0500000000000000" charset="-122"/>
              <a:ea typeface="Source Han Sans" panose="020B0500000000000000" charset="-122"/>
              <a:cs typeface="Source Han Sans" panose="020B0500000000000000" charset="-122"/>
            </a:endParaRPr>
          </a:p>
          <a:p>
            <a:pPr marL="285750" indent="-285750" algn="l">
              <a:lnSpc>
                <a:spcPct val="150000"/>
              </a:lnSpc>
              <a:buFont typeface="Wingdings" panose="05000000000000000000" charset="0"/>
              <a:buChar char="ü"/>
            </a:pPr>
            <a:r>
              <a:rPr kumimoji="1" lang="en-US" altLang="zh-CN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针对于数据集维度大、内存占用过高的问题，为SparseTSF模型增加了PCA降维方法，在保证预测结果的准确性的前提下，取得了更高的运行速率、降低了内存占用。</a:t>
            </a:r>
            <a:endParaRPr kumimoji="1" lang="en-US" altLang="zh-CN">
              <a:ln w="12700">
                <a:noFill/>
              </a:ln>
              <a:solidFill>
                <a:srgbClr val="FFFFFF">
                  <a:alpha val="100000"/>
                </a:srgbClr>
              </a:solidFill>
              <a:latin typeface="Source Han Sans" panose="020B0500000000000000" charset="-122"/>
              <a:ea typeface="Source Han Sans" panose="020B0500000000000000" charset="-122"/>
              <a:cs typeface="Source Han Sans" panose="020B0500000000000000" charset="-122"/>
            </a:endParaRPr>
          </a:p>
        </p:txBody>
      </p:sp>
      <p:sp>
        <p:nvSpPr>
          <p:cNvPr id="9" name="标题 1"/>
          <p:cNvSpPr txBox="1"/>
          <p:nvPr/>
        </p:nvSpPr>
        <p:spPr>
          <a:xfrm>
            <a:off x="1200272" y="1306952"/>
            <a:ext cx="9200888" cy="36933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0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模型复现与迁移成果</a:t>
            </a:r>
            <a:endParaRPr kumimoji="1" lang="en-US" altLang="zh-CN" sz="2400">
              <a:ln w="12700">
                <a:noFill/>
              </a:ln>
              <a:solidFill>
                <a:srgbClr val="FFFFFF">
                  <a:alpha val="100000"/>
                </a:srgbClr>
              </a:solidFill>
              <a:latin typeface="Source Han Sans CN Bold" panose="020B0800000000000000" charset="-122"/>
              <a:ea typeface="Source Han Sans CN Bold" panose="020B0800000000000000" charset="-122"/>
              <a:cs typeface="Source Han Sans CN Bold" panose="020B0800000000000000" charset="-122"/>
            </a:endParaRPr>
          </a:p>
        </p:txBody>
      </p:sp>
      <p:sp>
        <p:nvSpPr>
          <p:cNvPr id="10" name="标题 1"/>
          <p:cNvSpPr txBox="1"/>
          <p:nvPr/>
        </p:nvSpPr>
        <p:spPr>
          <a:xfrm flipH="1">
            <a:off x="407680" y="1700953"/>
            <a:ext cx="652083" cy="652083"/>
          </a:xfrm>
          <a:prstGeom prst="ellipse">
            <a:avLst/>
          </a:prstGeom>
          <a:solidFill>
            <a:schemeClr val="bg1"/>
          </a:solidFill>
          <a:ln w="3175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501826" y="1823973"/>
            <a:ext cx="463791" cy="406043"/>
          </a:xfrm>
          <a:custGeom>
            <a:avLst/>
            <a:gdLst>
              <a:gd name="connsiteX0" fmla="*/ 411292 w 822400"/>
              <a:gd name="connsiteY0" fmla="*/ 234366 h 720000"/>
              <a:gd name="connsiteX1" fmla="*/ 285658 w 822400"/>
              <a:gd name="connsiteY1" fmla="*/ 360000 h 720000"/>
              <a:gd name="connsiteX2" fmla="*/ 411292 w 822400"/>
              <a:gd name="connsiteY2" fmla="*/ 485635 h 720000"/>
              <a:gd name="connsiteX3" fmla="*/ 536927 w 822400"/>
              <a:gd name="connsiteY3" fmla="*/ 360000 h 720000"/>
              <a:gd name="connsiteX4" fmla="*/ 411292 w 822400"/>
              <a:gd name="connsiteY4" fmla="*/ 234366 h 720000"/>
              <a:gd name="connsiteX5" fmla="*/ 411292 w 822400"/>
              <a:gd name="connsiteY5" fmla="*/ 178938 h 720000"/>
              <a:gd name="connsiteX6" fmla="*/ 592354 w 822400"/>
              <a:gd name="connsiteY6" fmla="*/ 360000 h 720000"/>
              <a:gd name="connsiteX7" fmla="*/ 411292 w 822400"/>
              <a:gd name="connsiteY7" fmla="*/ 541063 h 720000"/>
              <a:gd name="connsiteX8" fmla="*/ 230230 w 822400"/>
              <a:gd name="connsiteY8" fmla="*/ 360000 h 720000"/>
              <a:gd name="connsiteX9" fmla="*/ 411292 w 822400"/>
              <a:gd name="connsiteY9" fmla="*/ 178938 h 720000"/>
              <a:gd name="connsiteX10" fmla="*/ 235403 w 822400"/>
              <a:gd name="connsiteY10" fmla="*/ 55427 h 720000"/>
              <a:gd name="connsiteX11" fmla="*/ 59514 w 822400"/>
              <a:gd name="connsiteY11" fmla="*/ 360000 h 720000"/>
              <a:gd name="connsiteX12" fmla="*/ 235403 w 822400"/>
              <a:gd name="connsiteY12" fmla="*/ 664573 h 720000"/>
              <a:gd name="connsiteX13" fmla="*/ 587089 w 822400"/>
              <a:gd name="connsiteY13" fmla="*/ 664573 h 720000"/>
              <a:gd name="connsiteX14" fmla="*/ 762978 w 822400"/>
              <a:gd name="connsiteY14" fmla="*/ 360000 h 720000"/>
              <a:gd name="connsiteX15" fmla="*/ 587089 w 822400"/>
              <a:gd name="connsiteY15" fmla="*/ 55427 h 720000"/>
              <a:gd name="connsiteX16" fmla="*/ 219883 w 822400"/>
              <a:gd name="connsiteY16" fmla="*/ 0 h 720000"/>
              <a:gd name="connsiteX17" fmla="*/ 602516 w 822400"/>
              <a:gd name="connsiteY17" fmla="*/ 0 h 720000"/>
              <a:gd name="connsiteX18" fmla="*/ 627274 w 822400"/>
              <a:gd name="connsiteY18" fmla="*/ 14319 h 720000"/>
              <a:gd name="connsiteX19" fmla="*/ 818590 w 822400"/>
              <a:gd name="connsiteY19" fmla="*/ 345682 h 720000"/>
              <a:gd name="connsiteX20" fmla="*/ 818590 w 822400"/>
              <a:gd name="connsiteY20" fmla="*/ 374319 h 720000"/>
              <a:gd name="connsiteX21" fmla="*/ 627366 w 822400"/>
              <a:gd name="connsiteY21" fmla="*/ 705682 h 720000"/>
              <a:gd name="connsiteX22" fmla="*/ 602608 w 822400"/>
              <a:gd name="connsiteY22" fmla="*/ 720000 h 720000"/>
              <a:gd name="connsiteX23" fmla="*/ 219976 w 822400"/>
              <a:gd name="connsiteY23" fmla="*/ 720000 h 720000"/>
              <a:gd name="connsiteX24" fmla="*/ 195218 w 822400"/>
              <a:gd name="connsiteY24" fmla="*/ 705682 h 720000"/>
              <a:gd name="connsiteX25" fmla="*/ 3810 w 822400"/>
              <a:gd name="connsiteY25" fmla="*/ 374319 h 720000"/>
              <a:gd name="connsiteX26" fmla="*/ 3810 w 822400"/>
              <a:gd name="connsiteY26" fmla="*/ 345682 h 720000"/>
              <a:gd name="connsiteX27" fmla="*/ 195126 w 822400"/>
              <a:gd name="connsiteY27" fmla="*/ 14319 h 720000"/>
              <a:gd name="connsiteX28" fmla="*/ 219883 w 822400"/>
              <a:gd name="connsiteY28" fmla="*/ 0 h 720000"/>
            </a:gdLst>
            <a:ahLst/>
            <a:cxnLst/>
            <a:rect l="l" t="t" r="r" b="b"/>
            <a:pathLst>
              <a:path w="822400" h="720000">
                <a:moveTo>
                  <a:pt x="411292" y="234366"/>
                </a:moveTo>
                <a:cubicBezTo>
                  <a:pt x="342008" y="234366"/>
                  <a:pt x="285658" y="290716"/>
                  <a:pt x="285658" y="360000"/>
                </a:cubicBezTo>
                <a:cubicBezTo>
                  <a:pt x="285658" y="429284"/>
                  <a:pt x="342008" y="485635"/>
                  <a:pt x="411292" y="485635"/>
                </a:cubicBezTo>
                <a:cubicBezTo>
                  <a:pt x="480576" y="485635"/>
                  <a:pt x="536927" y="429284"/>
                  <a:pt x="536927" y="360000"/>
                </a:cubicBezTo>
                <a:cubicBezTo>
                  <a:pt x="536927" y="290716"/>
                  <a:pt x="480576" y="234366"/>
                  <a:pt x="411292" y="234366"/>
                </a:cubicBezTo>
                <a:close/>
                <a:moveTo>
                  <a:pt x="411292" y="178938"/>
                </a:moveTo>
                <a:cubicBezTo>
                  <a:pt x="511153" y="178938"/>
                  <a:pt x="592354" y="260139"/>
                  <a:pt x="592354" y="360000"/>
                </a:cubicBezTo>
                <a:cubicBezTo>
                  <a:pt x="592354" y="459861"/>
                  <a:pt x="511153" y="541063"/>
                  <a:pt x="411292" y="541063"/>
                </a:cubicBezTo>
                <a:cubicBezTo>
                  <a:pt x="311431" y="541063"/>
                  <a:pt x="230230" y="459861"/>
                  <a:pt x="230230" y="360000"/>
                </a:cubicBezTo>
                <a:cubicBezTo>
                  <a:pt x="230230" y="260139"/>
                  <a:pt x="311431" y="178938"/>
                  <a:pt x="411292" y="178938"/>
                </a:cubicBezTo>
                <a:close/>
                <a:moveTo>
                  <a:pt x="235403" y="55427"/>
                </a:moveTo>
                <a:lnTo>
                  <a:pt x="59514" y="360000"/>
                </a:lnTo>
                <a:lnTo>
                  <a:pt x="235403" y="664573"/>
                </a:lnTo>
                <a:lnTo>
                  <a:pt x="587089" y="664573"/>
                </a:lnTo>
                <a:lnTo>
                  <a:pt x="762978" y="360000"/>
                </a:lnTo>
                <a:lnTo>
                  <a:pt x="587089" y="55427"/>
                </a:lnTo>
                <a:close/>
                <a:moveTo>
                  <a:pt x="219883" y="0"/>
                </a:moveTo>
                <a:lnTo>
                  <a:pt x="602516" y="0"/>
                </a:lnTo>
                <a:cubicBezTo>
                  <a:pt x="612678" y="0"/>
                  <a:pt x="622193" y="5450"/>
                  <a:pt x="627274" y="14319"/>
                </a:cubicBezTo>
                <a:lnTo>
                  <a:pt x="818590" y="345682"/>
                </a:lnTo>
                <a:cubicBezTo>
                  <a:pt x="823671" y="354550"/>
                  <a:pt x="823671" y="365451"/>
                  <a:pt x="818590" y="374319"/>
                </a:cubicBezTo>
                <a:lnTo>
                  <a:pt x="627366" y="705682"/>
                </a:lnTo>
                <a:cubicBezTo>
                  <a:pt x="622285" y="714550"/>
                  <a:pt x="612770" y="720000"/>
                  <a:pt x="602608" y="720000"/>
                </a:cubicBezTo>
                <a:lnTo>
                  <a:pt x="219976" y="720000"/>
                </a:lnTo>
                <a:cubicBezTo>
                  <a:pt x="209814" y="720000"/>
                  <a:pt x="200299" y="714550"/>
                  <a:pt x="195218" y="705682"/>
                </a:cubicBezTo>
                <a:lnTo>
                  <a:pt x="3810" y="374319"/>
                </a:lnTo>
                <a:cubicBezTo>
                  <a:pt x="-1271" y="365543"/>
                  <a:pt x="-1271" y="354550"/>
                  <a:pt x="3810" y="345682"/>
                </a:cubicBezTo>
                <a:lnTo>
                  <a:pt x="195126" y="14319"/>
                </a:lnTo>
                <a:cubicBezTo>
                  <a:pt x="200207" y="5450"/>
                  <a:pt x="209721" y="0"/>
                  <a:pt x="219883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2700000" scaled="0"/>
          </a:gradFill>
          <a:ln w="155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452878" y="334470"/>
            <a:ext cx="8171180" cy="65532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80000">
                <a:schemeClr val="accent1">
                  <a:lumMod val="20000"/>
                  <a:lumOff val="80000"/>
                  <a:alpha val="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783617" y="467040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研究成果总结</a:t>
            </a:r>
            <a:endParaRPr kumimoji="1" lang="zh-C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19608569" flipH="1" flipV="1">
            <a:off x="10539574" y="-914591"/>
            <a:ext cx="3090613" cy="2591425"/>
          </a:xfrm>
          <a:custGeom>
            <a:avLst/>
            <a:gdLst>
              <a:gd name="connsiteX0" fmla="*/ 2829871 w 3090613"/>
              <a:gd name="connsiteY0" fmla="*/ 2591425 h 2591425"/>
              <a:gd name="connsiteX1" fmla="*/ 2081831 w 3090613"/>
              <a:gd name="connsiteY1" fmla="*/ 2102098 h 2591425"/>
              <a:gd name="connsiteX2" fmla="*/ 2135532 w 3090613"/>
              <a:gd name="connsiteY2" fmla="*/ 2003162 h 2591425"/>
              <a:gd name="connsiteX3" fmla="*/ 2198373 w 3090613"/>
              <a:gd name="connsiteY3" fmla="*/ 1691899 h 2591425"/>
              <a:gd name="connsiteX4" fmla="*/ 1398714 w 3090613"/>
              <a:gd name="connsiteY4" fmla="*/ 892240 h 2591425"/>
              <a:gd name="connsiteX5" fmla="*/ 833270 w 3090613"/>
              <a:gd name="connsiteY5" fmla="*/ 1126455 h 2591425"/>
              <a:gd name="connsiteX6" fmla="*/ 748120 w 3090613"/>
              <a:gd name="connsiteY6" fmla="*/ 1229657 h 2591425"/>
              <a:gd name="connsiteX7" fmla="*/ 0 w 3090613"/>
              <a:gd name="connsiteY7" fmla="*/ 740278 h 2591425"/>
              <a:gd name="connsiteX8" fmla="*/ 93163 w 3090613"/>
              <a:gd name="connsiteY8" fmla="*/ 615694 h 2591425"/>
              <a:gd name="connsiteX9" fmla="*/ 1398714 w 3090613"/>
              <a:gd name="connsiteY9" fmla="*/ 0 h 2591425"/>
              <a:gd name="connsiteX10" fmla="*/ 3090613 w 3090613"/>
              <a:gd name="connsiteY10" fmla="*/ 1691899 h 2591425"/>
              <a:gd name="connsiteX11" fmla="*/ 2886410 w 3090613"/>
              <a:gd name="connsiteY11" fmla="*/ 2498358 h 2591425"/>
            </a:gdLst>
            <a:ahLst/>
            <a:cxnLst/>
            <a:rect l="l" t="t" r="r" b="b"/>
            <a:pathLst>
              <a:path w="3090613" h="2591425">
                <a:moveTo>
                  <a:pt x="2829871" y="2591425"/>
                </a:moveTo>
                <a:lnTo>
                  <a:pt x="2081831" y="2102098"/>
                </a:lnTo>
                <a:lnTo>
                  <a:pt x="2135532" y="2003162"/>
                </a:lnTo>
                <a:cubicBezTo>
                  <a:pt x="2175997" y="1907492"/>
                  <a:pt x="2198373" y="1802309"/>
                  <a:pt x="2198373" y="1691899"/>
                </a:cubicBezTo>
                <a:cubicBezTo>
                  <a:pt x="2198373" y="1250260"/>
                  <a:pt x="1840353" y="892240"/>
                  <a:pt x="1398714" y="892240"/>
                </a:cubicBezTo>
                <a:cubicBezTo>
                  <a:pt x="1177895" y="892240"/>
                  <a:pt x="977980" y="981745"/>
                  <a:pt x="833270" y="1126455"/>
                </a:cubicBezTo>
                <a:lnTo>
                  <a:pt x="748120" y="1229657"/>
                </a:lnTo>
                <a:lnTo>
                  <a:pt x="0" y="740278"/>
                </a:lnTo>
                <a:lnTo>
                  <a:pt x="93163" y="615694"/>
                </a:lnTo>
                <a:cubicBezTo>
                  <a:pt x="403482" y="239674"/>
                  <a:pt x="873108" y="0"/>
                  <a:pt x="1398714" y="0"/>
                </a:cubicBezTo>
                <a:cubicBezTo>
                  <a:pt x="2333124" y="0"/>
                  <a:pt x="3090613" y="757489"/>
                  <a:pt x="3090613" y="1691899"/>
                </a:cubicBezTo>
                <a:cubicBezTo>
                  <a:pt x="3090613" y="1983902"/>
                  <a:pt x="3016639" y="2258628"/>
                  <a:pt x="2886410" y="2498358"/>
                </a:cubicBezTo>
                <a:close/>
              </a:path>
            </a:pathLst>
          </a:custGeom>
          <a:solidFill>
            <a:schemeClr val="accent2"/>
          </a:solidFill>
          <a:ln w="34925" cap="flat">
            <a:noFill/>
            <a:miter/>
          </a:ln>
          <a:effectLst>
            <a:outerShdw blurRad="330200" dist="76200" dir="10800000" algn="r" rotWithShape="0">
              <a:schemeClr val="accent2">
                <a:lumMod val="75000"/>
                <a:alpha val="19000"/>
              </a:schemeClr>
            </a:outerShdw>
          </a:effectLst>
        </p:spPr>
        <p:txBody>
          <a:bodyPr vert="horz" wrap="square" lIns="106070" tIns="53035" rIns="106070" bIns="53035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19608569" flipH="1" flipV="1">
            <a:off x="-1417349" y="5525376"/>
            <a:ext cx="2834698" cy="2240525"/>
          </a:xfrm>
          <a:custGeom>
            <a:avLst/>
            <a:gdLst>
              <a:gd name="connsiteX0" fmla="*/ 745942 w 2834698"/>
              <a:gd name="connsiteY0" fmla="*/ 1951575 h 2240525"/>
              <a:gd name="connsiteX1" fmla="*/ 0 w 2834698"/>
              <a:gd name="connsiteY1" fmla="*/ 548626 h 2240525"/>
              <a:gd name="connsiteX2" fmla="*/ 76064 w 2834698"/>
              <a:gd name="connsiteY2" fmla="*/ 45507 h 2240525"/>
              <a:gd name="connsiteX3" fmla="*/ 92720 w 2834698"/>
              <a:gd name="connsiteY3" fmla="*/ 0 h 2240525"/>
              <a:gd name="connsiteX4" fmla="*/ 894663 w 2834698"/>
              <a:gd name="connsiteY4" fmla="*/ 524588 h 2240525"/>
              <a:gd name="connsiteX5" fmla="*/ 892240 w 2834698"/>
              <a:gd name="connsiteY5" fmla="*/ 548626 h 2240525"/>
              <a:gd name="connsiteX6" fmla="*/ 1691899 w 2834698"/>
              <a:gd name="connsiteY6" fmla="*/ 1348285 h 2240525"/>
              <a:gd name="connsiteX7" fmla="*/ 2003162 w 2834698"/>
              <a:gd name="connsiteY7" fmla="*/ 1285444 h 2240525"/>
              <a:gd name="connsiteX8" fmla="*/ 2033019 w 2834698"/>
              <a:gd name="connsiteY8" fmla="*/ 1269238 h 2240525"/>
              <a:gd name="connsiteX9" fmla="*/ 2834698 w 2834698"/>
              <a:gd name="connsiteY9" fmla="*/ 1793653 h 2240525"/>
              <a:gd name="connsiteX10" fmla="*/ 2768104 w 2834698"/>
              <a:gd name="connsiteY10" fmla="*/ 1854177 h 2240525"/>
              <a:gd name="connsiteX11" fmla="*/ 1691899 w 2834698"/>
              <a:gd name="connsiteY11" fmla="*/ 2240525 h 2240525"/>
              <a:gd name="connsiteX12" fmla="*/ 745942 w 2834698"/>
              <a:gd name="connsiteY12" fmla="*/ 1951575 h 2240525"/>
            </a:gdLst>
            <a:ahLst/>
            <a:cxnLst/>
            <a:rect l="l" t="t" r="r" b="b"/>
            <a:pathLst>
              <a:path w="2834698" h="2240525">
                <a:moveTo>
                  <a:pt x="745942" y="1951575"/>
                </a:moveTo>
                <a:cubicBezTo>
                  <a:pt x="295894" y="1647529"/>
                  <a:pt x="0" y="1132632"/>
                  <a:pt x="0" y="548626"/>
                </a:cubicBezTo>
                <a:cubicBezTo>
                  <a:pt x="0" y="373424"/>
                  <a:pt x="26631" y="204442"/>
                  <a:pt x="76064" y="45507"/>
                </a:cubicBezTo>
                <a:lnTo>
                  <a:pt x="92720" y="0"/>
                </a:lnTo>
                <a:lnTo>
                  <a:pt x="894663" y="524588"/>
                </a:lnTo>
                <a:lnTo>
                  <a:pt x="892240" y="548626"/>
                </a:lnTo>
                <a:cubicBezTo>
                  <a:pt x="892240" y="990265"/>
                  <a:pt x="1250260" y="1348285"/>
                  <a:pt x="1691899" y="1348285"/>
                </a:cubicBezTo>
                <a:cubicBezTo>
                  <a:pt x="1802309" y="1348285"/>
                  <a:pt x="1907492" y="1325909"/>
                  <a:pt x="2003162" y="1285444"/>
                </a:cubicBezTo>
                <a:lnTo>
                  <a:pt x="2033019" y="1269238"/>
                </a:lnTo>
                <a:lnTo>
                  <a:pt x="2834698" y="1793653"/>
                </a:lnTo>
                <a:lnTo>
                  <a:pt x="2768104" y="1854177"/>
                </a:lnTo>
                <a:cubicBezTo>
                  <a:pt x="2475644" y="2095537"/>
                  <a:pt x="2100703" y="2240525"/>
                  <a:pt x="1691899" y="2240525"/>
                </a:cubicBezTo>
                <a:cubicBezTo>
                  <a:pt x="1341495" y="2240525"/>
                  <a:pt x="1015971" y="2134003"/>
                  <a:pt x="745942" y="1951575"/>
                </a:cubicBezTo>
                <a:close/>
              </a:path>
            </a:pathLst>
          </a:custGeom>
          <a:solidFill>
            <a:schemeClr val="accent2"/>
          </a:solidFill>
          <a:ln w="34925" cap="flat">
            <a:noFill/>
            <a:miter/>
          </a:ln>
          <a:effectLst>
            <a:outerShdw blurRad="330200" dist="76200" dir="10800000" algn="r" rotWithShape="0">
              <a:schemeClr val="accent2">
                <a:lumMod val="75000"/>
                <a:alpha val="19000"/>
              </a:schemeClr>
            </a:outerShdw>
          </a:effectLst>
        </p:spPr>
        <p:txBody>
          <a:bodyPr vert="horz" wrap="square" lIns="106070" tIns="53035" rIns="106070" bIns="53035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523058" y="268106"/>
            <a:ext cx="1603375" cy="83099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r>
              <a:rPr kumimoji="1" lang="en-US" altLang="zh-CN" sz="4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目 录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1914207" y="598364"/>
            <a:ext cx="3129133" cy="46166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r>
              <a:rPr kumimoji="1" lang="en-US" altLang="zh-CN" sz="2400">
                <a:ln w="12700">
                  <a:solidFill>
                    <a:srgbClr val="FF9999">
                      <a:alpha val="100000"/>
                    </a:srgbClr>
                  </a:solidFill>
                </a:ln>
                <a:noFill/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CONTENTS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1252406" y="1869568"/>
            <a:ext cx="4644920" cy="1053660"/>
          </a:xfrm>
          <a:custGeom>
            <a:avLst/>
            <a:gdLst>
              <a:gd name="connsiteX0" fmla="*/ 4644920 w 4644920"/>
              <a:gd name="connsiteY0" fmla="*/ 150507 h 1059175"/>
              <a:gd name="connsiteX1" fmla="*/ 4644920 w 4644920"/>
              <a:gd name="connsiteY1" fmla="*/ 928650 h 1059175"/>
              <a:gd name="connsiteX2" fmla="*/ 4602237 w 4644920"/>
              <a:gd name="connsiteY2" fmla="*/ 1033689 h 1059175"/>
              <a:gd name="connsiteX3" fmla="*/ 4518478 w 4644920"/>
              <a:gd name="connsiteY3" fmla="*/ 1059175 h 1059175"/>
              <a:gd name="connsiteX4" fmla="*/ 150445 w 4644920"/>
              <a:gd name="connsiteY4" fmla="*/ 1059175 h 1059175"/>
              <a:gd name="connsiteX5" fmla="*/ 0 w 4644920"/>
              <a:gd name="connsiteY5" fmla="*/ 908669 h 1059175"/>
              <a:gd name="connsiteX6" fmla="*/ 0 w 4644920"/>
              <a:gd name="connsiteY6" fmla="*/ 130526 h 1059175"/>
              <a:gd name="connsiteX7" fmla="*/ 42807 w 4644920"/>
              <a:gd name="connsiteY7" fmla="*/ 25425 h 1059175"/>
              <a:gd name="connsiteX8" fmla="*/ 126505 w 4644920"/>
              <a:gd name="connsiteY8" fmla="*/ 0 h 1059175"/>
              <a:gd name="connsiteX9" fmla="*/ 4494476 w 4644920"/>
              <a:gd name="connsiteY9" fmla="*/ 0 h 1059175"/>
              <a:gd name="connsiteX10" fmla="*/ 4644920 w 4644920"/>
              <a:gd name="connsiteY10" fmla="*/ 150507 h 1059175"/>
            </a:gdLst>
            <a:ahLst/>
            <a:cxnLst/>
            <a:rect l="l" t="t" r="r" b="b"/>
            <a:pathLst>
              <a:path w="4644920" h="1059175">
                <a:moveTo>
                  <a:pt x="4644920" y="150507"/>
                </a:moveTo>
                <a:lnTo>
                  <a:pt x="4644920" y="928650"/>
                </a:lnTo>
                <a:cubicBezTo>
                  <a:pt x="4644920" y="969540"/>
                  <a:pt x="4628651" y="1006594"/>
                  <a:pt x="4602237" y="1033689"/>
                </a:cubicBezTo>
                <a:cubicBezTo>
                  <a:pt x="4578297" y="1049835"/>
                  <a:pt x="4549470" y="1059175"/>
                  <a:pt x="4518478" y="1059175"/>
                </a:cubicBezTo>
                <a:lnTo>
                  <a:pt x="150445" y="1059175"/>
                </a:lnTo>
                <a:cubicBezTo>
                  <a:pt x="67304" y="1059175"/>
                  <a:pt x="0" y="991809"/>
                  <a:pt x="0" y="908669"/>
                </a:cubicBezTo>
                <a:lnTo>
                  <a:pt x="0" y="130526"/>
                </a:lnTo>
                <a:cubicBezTo>
                  <a:pt x="0" y="89636"/>
                  <a:pt x="16331" y="52520"/>
                  <a:pt x="42807" y="25425"/>
                </a:cubicBezTo>
                <a:cubicBezTo>
                  <a:pt x="66747" y="9403"/>
                  <a:pt x="95513" y="0"/>
                  <a:pt x="126505" y="0"/>
                </a:cubicBezTo>
                <a:lnTo>
                  <a:pt x="4494476" y="0"/>
                </a:lnTo>
                <a:cubicBezTo>
                  <a:pt x="4577616" y="0"/>
                  <a:pt x="4644920" y="67366"/>
                  <a:pt x="4644920" y="150507"/>
                </a:cubicBezTo>
                <a:close/>
              </a:path>
            </a:pathLst>
          </a:custGeom>
          <a:solidFill>
            <a:schemeClr val="bg1"/>
          </a:solidFill>
          <a:ln w="12700" cap="sq">
            <a:solidFill>
              <a:schemeClr val="accent1">
                <a:lumMod val="20000"/>
                <a:lumOff val="80000"/>
                <a:alpha val="45000"/>
              </a:schemeClr>
            </a:solidFill>
            <a:miter/>
          </a:ln>
          <a:effectLst>
            <a:outerShdw blurRad="177800" dist="101600" dir="5400000" algn="t" rotWithShape="0">
              <a:schemeClr val="accent1">
                <a:lumMod val="75000"/>
                <a:alpha val="15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4797812" y="2743661"/>
            <a:ext cx="1099514" cy="179595"/>
          </a:xfrm>
          <a:custGeom>
            <a:avLst/>
            <a:gdLst>
              <a:gd name="connsiteX0" fmla="*/ 286290 w 2067440"/>
              <a:gd name="connsiteY0" fmla="*/ 0 h 337696"/>
              <a:gd name="connsiteX1" fmla="*/ 93533 w 2067440"/>
              <a:gd name="connsiteY1" fmla="*/ 74604 h 337696"/>
              <a:gd name="connsiteX2" fmla="*/ 0 w 2067440"/>
              <a:gd name="connsiteY2" fmla="*/ 286290 h 337696"/>
              <a:gd name="connsiteX3" fmla="*/ 0 w 2067440"/>
              <a:gd name="connsiteY3" fmla="*/ 337696 h 337696"/>
              <a:gd name="connsiteX4" fmla="*/ 1964195 w 2067440"/>
              <a:gd name="connsiteY4" fmla="*/ 337696 h 337696"/>
              <a:gd name="connsiteX5" fmla="*/ 2029829 w 2067440"/>
              <a:gd name="connsiteY5" fmla="*/ 314128 h 337696"/>
              <a:gd name="connsiteX6" fmla="*/ 2067440 w 2067440"/>
              <a:gd name="connsiteY6" fmla="*/ 234451 h 337696"/>
              <a:gd name="connsiteX7" fmla="*/ 2067440 w 2067440"/>
              <a:gd name="connsiteY7" fmla="*/ 0 h 337696"/>
              <a:gd name="connsiteX8" fmla="*/ 286290 w 2067440"/>
              <a:gd name="connsiteY8" fmla="*/ 0 h 337696"/>
            </a:gdLst>
            <a:ahLst/>
            <a:cxnLst/>
            <a:rect l="l" t="t" r="r" b="b"/>
            <a:pathLst>
              <a:path w="2067440" h="337696">
                <a:moveTo>
                  <a:pt x="286290" y="0"/>
                </a:moveTo>
                <a:cubicBezTo>
                  <a:pt x="212058" y="0"/>
                  <a:pt x="144382" y="28270"/>
                  <a:pt x="93533" y="74604"/>
                </a:cubicBezTo>
                <a:cubicBezTo>
                  <a:pt x="36065" y="126938"/>
                  <a:pt x="0" y="202408"/>
                  <a:pt x="0" y="286290"/>
                </a:cubicBezTo>
                <a:lnTo>
                  <a:pt x="0" y="337696"/>
                </a:lnTo>
                <a:lnTo>
                  <a:pt x="1964195" y="337696"/>
                </a:lnTo>
                <a:cubicBezTo>
                  <a:pt x="1989125" y="337696"/>
                  <a:pt x="2012013" y="328850"/>
                  <a:pt x="2029829" y="314128"/>
                </a:cubicBezTo>
                <a:cubicBezTo>
                  <a:pt x="2052779" y="295198"/>
                  <a:pt x="2067440" y="266557"/>
                  <a:pt x="2067440" y="234451"/>
                </a:cubicBezTo>
                <a:lnTo>
                  <a:pt x="2067440" y="0"/>
                </a:lnTo>
                <a:lnTo>
                  <a:pt x="286290" y="0"/>
                </a:lnTo>
                <a:close/>
              </a:path>
            </a:pathLst>
          </a:custGeom>
          <a:gradFill>
            <a:gsLst>
              <a:gs pos="1000">
                <a:schemeClr val="accent1">
                  <a:lumMod val="61000"/>
                  <a:lumOff val="39000"/>
                </a:schemeClr>
              </a:gs>
              <a:gs pos="5100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9525" cap="flat">
            <a:noFill/>
            <a:miter/>
          </a:ln>
          <a:effectLst>
            <a:outerShdw blurRad="127000" dist="101600" dir="2700001" algn="tl" rotWithShape="0">
              <a:schemeClr val="accent1">
                <a:lumMod val="75000"/>
                <a:alpha val="20000"/>
              </a:schemeClr>
            </a:outerShdw>
          </a:effectLst>
        </p:spPr>
        <p:txBody>
          <a:bodyPr vert="horz" wrap="square" lIns="79553" tIns="39776" rIns="79553" bIns="39776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2355115" y="1941095"/>
            <a:ext cx="3462018" cy="77673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22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引言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flipH="1">
            <a:off x="5480536" y="2819304"/>
            <a:ext cx="45719" cy="45719"/>
          </a:xfrm>
          <a:custGeom>
            <a:avLst/>
            <a:gdLst>
              <a:gd name="connsiteX0" fmla="*/ 28575 w 28575"/>
              <a:gd name="connsiteY0" fmla="*/ 14288 h 28575"/>
              <a:gd name="connsiteX1" fmla="*/ 14287 w 28575"/>
              <a:gd name="connsiteY1" fmla="*/ 28575 h 28575"/>
              <a:gd name="connsiteX2" fmla="*/ 0 w 28575"/>
              <a:gd name="connsiteY2" fmla="*/ 14288 h 28575"/>
              <a:gd name="connsiteX3" fmla="*/ 14287 w 28575"/>
              <a:gd name="connsiteY3" fmla="*/ 0 h 28575"/>
              <a:gd name="connsiteX4" fmla="*/ 28575 w 28575"/>
              <a:gd name="connsiteY4" fmla="*/ 14288 h 28575"/>
            </a:gdLst>
            <a:ahLst/>
            <a:cxnLst/>
            <a:rect l="l" t="t" r="r" b="b"/>
            <a:pathLst>
              <a:path w="28575" h="28575">
                <a:moveTo>
                  <a:pt x="28575" y="14288"/>
                </a:moveTo>
                <a:cubicBezTo>
                  <a:pt x="28575" y="22178"/>
                  <a:pt x="22178" y="28575"/>
                  <a:pt x="14287" y="28575"/>
                </a:cubicBezTo>
                <a:cubicBezTo>
                  <a:pt x="6397" y="28575"/>
                  <a:pt x="0" y="22178"/>
                  <a:pt x="0" y="14288"/>
                </a:cubicBezTo>
                <a:cubicBezTo>
                  <a:pt x="0" y="6397"/>
                  <a:pt x="6397" y="0"/>
                  <a:pt x="14287" y="0"/>
                </a:cubicBezTo>
                <a:cubicBezTo>
                  <a:pt x="22178" y="0"/>
                  <a:pt x="28575" y="6397"/>
                  <a:pt x="28575" y="1428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flipH="1">
            <a:off x="5392907" y="2819304"/>
            <a:ext cx="45719" cy="45719"/>
          </a:xfrm>
          <a:custGeom>
            <a:avLst/>
            <a:gdLst>
              <a:gd name="connsiteX0" fmla="*/ 28575 w 28575"/>
              <a:gd name="connsiteY0" fmla="*/ 14288 h 28575"/>
              <a:gd name="connsiteX1" fmla="*/ 14287 w 28575"/>
              <a:gd name="connsiteY1" fmla="*/ 28575 h 28575"/>
              <a:gd name="connsiteX2" fmla="*/ 0 w 28575"/>
              <a:gd name="connsiteY2" fmla="*/ 14288 h 28575"/>
              <a:gd name="connsiteX3" fmla="*/ 14287 w 28575"/>
              <a:gd name="connsiteY3" fmla="*/ 0 h 28575"/>
              <a:gd name="connsiteX4" fmla="*/ 28575 w 28575"/>
              <a:gd name="connsiteY4" fmla="*/ 14288 h 28575"/>
            </a:gdLst>
            <a:ahLst/>
            <a:cxnLst/>
            <a:rect l="l" t="t" r="r" b="b"/>
            <a:pathLst>
              <a:path w="28575" h="28575">
                <a:moveTo>
                  <a:pt x="28575" y="14288"/>
                </a:moveTo>
                <a:cubicBezTo>
                  <a:pt x="28575" y="22178"/>
                  <a:pt x="22178" y="28575"/>
                  <a:pt x="14287" y="28575"/>
                </a:cubicBezTo>
                <a:cubicBezTo>
                  <a:pt x="6397" y="28575"/>
                  <a:pt x="0" y="22178"/>
                  <a:pt x="0" y="14288"/>
                </a:cubicBezTo>
                <a:cubicBezTo>
                  <a:pt x="0" y="6397"/>
                  <a:pt x="6397" y="0"/>
                  <a:pt x="14287" y="0"/>
                </a:cubicBezTo>
                <a:cubicBezTo>
                  <a:pt x="22178" y="0"/>
                  <a:pt x="28575" y="6397"/>
                  <a:pt x="28575" y="14288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flipH="1">
            <a:off x="5305281" y="2819304"/>
            <a:ext cx="45719" cy="45719"/>
          </a:xfrm>
          <a:custGeom>
            <a:avLst/>
            <a:gdLst>
              <a:gd name="connsiteX0" fmla="*/ 28575 w 28575"/>
              <a:gd name="connsiteY0" fmla="*/ 14288 h 28575"/>
              <a:gd name="connsiteX1" fmla="*/ 14287 w 28575"/>
              <a:gd name="connsiteY1" fmla="*/ 28575 h 28575"/>
              <a:gd name="connsiteX2" fmla="*/ 0 w 28575"/>
              <a:gd name="connsiteY2" fmla="*/ 14288 h 28575"/>
              <a:gd name="connsiteX3" fmla="*/ 14287 w 28575"/>
              <a:gd name="connsiteY3" fmla="*/ 0 h 28575"/>
              <a:gd name="connsiteX4" fmla="*/ 28575 w 28575"/>
              <a:gd name="connsiteY4" fmla="*/ 14288 h 28575"/>
            </a:gdLst>
            <a:ahLst/>
            <a:cxnLst/>
            <a:rect l="l" t="t" r="r" b="b"/>
            <a:pathLst>
              <a:path w="28575" h="28575">
                <a:moveTo>
                  <a:pt x="28575" y="14288"/>
                </a:moveTo>
                <a:cubicBezTo>
                  <a:pt x="28575" y="22178"/>
                  <a:pt x="22178" y="28575"/>
                  <a:pt x="14287" y="28575"/>
                </a:cubicBezTo>
                <a:cubicBezTo>
                  <a:pt x="6397" y="28575"/>
                  <a:pt x="0" y="22178"/>
                  <a:pt x="0" y="14288"/>
                </a:cubicBezTo>
                <a:cubicBezTo>
                  <a:pt x="0" y="6397"/>
                  <a:pt x="6397" y="0"/>
                  <a:pt x="14287" y="0"/>
                </a:cubicBezTo>
                <a:cubicBezTo>
                  <a:pt x="22178" y="0"/>
                  <a:pt x="28575" y="6397"/>
                  <a:pt x="28575" y="14288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flipH="1">
            <a:off x="5217652" y="2819304"/>
            <a:ext cx="45719" cy="45719"/>
          </a:xfrm>
          <a:custGeom>
            <a:avLst/>
            <a:gdLst>
              <a:gd name="connsiteX0" fmla="*/ 28575 w 28575"/>
              <a:gd name="connsiteY0" fmla="*/ 14288 h 28575"/>
              <a:gd name="connsiteX1" fmla="*/ 14287 w 28575"/>
              <a:gd name="connsiteY1" fmla="*/ 28575 h 28575"/>
              <a:gd name="connsiteX2" fmla="*/ 0 w 28575"/>
              <a:gd name="connsiteY2" fmla="*/ 14288 h 28575"/>
              <a:gd name="connsiteX3" fmla="*/ 14287 w 28575"/>
              <a:gd name="connsiteY3" fmla="*/ 0 h 28575"/>
              <a:gd name="connsiteX4" fmla="*/ 28575 w 28575"/>
              <a:gd name="connsiteY4" fmla="*/ 14288 h 28575"/>
            </a:gdLst>
            <a:ahLst/>
            <a:cxnLst/>
            <a:rect l="l" t="t" r="r" b="b"/>
            <a:pathLst>
              <a:path w="28575" h="28575">
                <a:moveTo>
                  <a:pt x="28575" y="14288"/>
                </a:moveTo>
                <a:cubicBezTo>
                  <a:pt x="28575" y="22178"/>
                  <a:pt x="22178" y="28575"/>
                  <a:pt x="14287" y="28575"/>
                </a:cubicBezTo>
                <a:cubicBezTo>
                  <a:pt x="6397" y="28575"/>
                  <a:pt x="0" y="22178"/>
                  <a:pt x="0" y="14288"/>
                </a:cubicBezTo>
                <a:cubicBezTo>
                  <a:pt x="0" y="6397"/>
                  <a:pt x="6397" y="0"/>
                  <a:pt x="14287" y="0"/>
                </a:cubicBezTo>
                <a:cubicBezTo>
                  <a:pt x="22178" y="0"/>
                  <a:pt x="28575" y="6397"/>
                  <a:pt x="28575" y="14288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1252406" y="3117485"/>
            <a:ext cx="4644920" cy="1053660"/>
          </a:xfrm>
          <a:custGeom>
            <a:avLst/>
            <a:gdLst>
              <a:gd name="connsiteX0" fmla="*/ 4644920 w 4644920"/>
              <a:gd name="connsiteY0" fmla="*/ 150507 h 1059175"/>
              <a:gd name="connsiteX1" fmla="*/ 4644920 w 4644920"/>
              <a:gd name="connsiteY1" fmla="*/ 928650 h 1059175"/>
              <a:gd name="connsiteX2" fmla="*/ 4602237 w 4644920"/>
              <a:gd name="connsiteY2" fmla="*/ 1033689 h 1059175"/>
              <a:gd name="connsiteX3" fmla="*/ 4518478 w 4644920"/>
              <a:gd name="connsiteY3" fmla="*/ 1059175 h 1059175"/>
              <a:gd name="connsiteX4" fmla="*/ 150445 w 4644920"/>
              <a:gd name="connsiteY4" fmla="*/ 1059175 h 1059175"/>
              <a:gd name="connsiteX5" fmla="*/ 0 w 4644920"/>
              <a:gd name="connsiteY5" fmla="*/ 908669 h 1059175"/>
              <a:gd name="connsiteX6" fmla="*/ 0 w 4644920"/>
              <a:gd name="connsiteY6" fmla="*/ 130526 h 1059175"/>
              <a:gd name="connsiteX7" fmla="*/ 42807 w 4644920"/>
              <a:gd name="connsiteY7" fmla="*/ 25425 h 1059175"/>
              <a:gd name="connsiteX8" fmla="*/ 126505 w 4644920"/>
              <a:gd name="connsiteY8" fmla="*/ 0 h 1059175"/>
              <a:gd name="connsiteX9" fmla="*/ 4494476 w 4644920"/>
              <a:gd name="connsiteY9" fmla="*/ 0 h 1059175"/>
              <a:gd name="connsiteX10" fmla="*/ 4644920 w 4644920"/>
              <a:gd name="connsiteY10" fmla="*/ 150507 h 1059175"/>
            </a:gdLst>
            <a:ahLst/>
            <a:cxnLst/>
            <a:rect l="l" t="t" r="r" b="b"/>
            <a:pathLst>
              <a:path w="4644920" h="1059175">
                <a:moveTo>
                  <a:pt x="4644920" y="150507"/>
                </a:moveTo>
                <a:lnTo>
                  <a:pt x="4644920" y="928650"/>
                </a:lnTo>
                <a:cubicBezTo>
                  <a:pt x="4644920" y="969540"/>
                  <a:pt x="4628651" y="1006594"/>
                  <a:pt x="4602237" y="1033689"/>
                </a:cubicBezTo>
                <a:cubicBezTo>
                  <a:pt x="4578297" y="1049835"/>
                  <a:pt x="4549470" y="1059175"/>
                  <a:pt x="4518478" y="1059175"/>
                </a:cubicBezTo>
                <a:lnTo>
                  <a:pt x="150445" y="1059175"/>
                </a:lnTo>
                <a:cubicBezTo>
                  <a:pt x="67304" y="1059175"/>
                  <a:pt x="0" y="991809"/>
                  <a:pt x="0" y="908669"/>
                </a:cubicBezTo>
                <a:lnTo>
                  <a:pt x="0" y="130526"/>
                </a:lnTo>
                <a:cubicBezTo>
                  <a:pt x="0" y="89636"/>
                  <a:pt x="16331" y="52520"/>
                  <a:pt x="42807" y="25425"/>
                </a:cubicBezTo>
                <a:cubicBezTo>
                  <a:pt x="66747" y="9403"/>
                  <a:pt x="95513" y="0"/>
                  <a:pt x="126505" y="0"/>
                </a:cubicBezTo>
                <a:lnTo>
                  <a:pt x="4494476" y="0"/>
                </a:lnTo>
                <a:cubicBezTo>
                  <a:pt x="4577616" y="0"/>
                  <a:pt x="4644920" y="67366"/>
                  <a:pt x="4644920" y="150507"/>
                </a:cubicBezTo>
                <a:close/>
              </a:path>
            </a:pathLst>
          </a:custGeom>
          <a:solidFill>
            <a:schemeClr val="bg1"/>
          </a:solidFill>
          <a:ln w="12700" cap="sq">
            <a:solidFill>
              <a:schemeClr val="accent1">
                <a:lumMod val="20000"/>
                <a:lumOff val="80000"/>
                <a:alpha val="45000"/>
              </a:schemeClr>
            </a:solidFill>
            <a:miter/>
          </a:ln>
          <a:effectLst>
            <a:outerShdw blurRad="177800" dist="101600" dir="5400000" algn="t" rotWithShape="0">
              <a:schemeClr val="accent1">
                <a:lumMod val="75000"/>
                <a:alpha val="15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4797812" y="3991578"/>
            <a:ext cx="1099514" cy="179595"/>
          </a:xfrm>
          <a:custGeom>
            <a:avLst/>
            <a:gdLst>
              <a:gd name="connsiteX0" fmla="*/ 286290 w 2067440"/>
              <a:gd name="connsiteY0" fmla="*/ 0 h 337696"/>
              <a:gd name="connsiteX1" fmla="*/ 93533 w 2067440"/>
              <a:gd name="connsiteY1" fmla="*/ 74604 h 337696"/>
              <a:gd name="connsiteX2" fmla="*/ 0 w 2067440"/>
              <a:gd name="connsiteY2" fmla="*/ 286290 h 337696"/>
              <a:gd name="connsiteX3" fmla="*/ 0 w 2067440"/>
              <a:gd name="connsiteY3" fmla="*/ 337696 h 337696"/>
              <a:gd name="connsiteX4" fmla="*/ 1964195 w 2067440"/>
              <a:gd name="connsiteY4" fmla="*/ 337696 h 337696"/>
              <a:gd name="connsiteX5" fmla="*/ 2029829 w 2067440"/>
              <a:gd name="connsiteY5" fmla="*/ 314128 h 337696"/>
              <a:gd name="connsiteX6" fmla="*/ 2067440 w 2067440"/>
              <a:gd name="connsiteY6" fmla="*/ 234451 h 337696"/>
              <a:gd name="connsiteX7" fmla="*/ 2067440 w 2067440"/>
              <a:gd name="connsiteY7" fmla="*/ 0 h 337696"/>
              <a:gd name="connsiteX8" fmla="*/ 286290 w 2067440"/>
              <a:gd name="connsiteY8" fmla="*/ 0 h 337696"/>
            </a:gdLst>
            <a:ahLst/>
            <a:cxnLst/>
            <a:rect l="l" t="t" r="r" b="b"/>
            <a:pathLst>
              <a:path w="2067440" h="337696">
                <a:moveTo>
                  <a:pt x="286290" y="0"/>
                </a:moveTo>
                <a:cubicBezTo>
                  <a:pt x="212058" y="0"/>
                  <a:pt x="144382" y="28270"/>
                  <a:pt x="93533" y="74604"/>
                </a:cubicBezTo>
                <a:cubicBezTo>
                  <a:pt x="36065" y="126938"/>
                  <a:pt x="0" y="202408"/>
                  <a:pt x="0" y="286290"/>
                </a:cubicBezTo>
                <a:lnTo>
                  <a:pt x="0" y="337696"/>
                </a:lnTo>
                <a:lnTo>
                  <a:pt x="1964195" y="337696"/>
                </a:lnTo>
                <a:cubicBezTo>
                  <a:pt x="1989125" y="337696"/>
                  <a:pt x="2012013" y="328850"/>
                  <a:pt x="2029829" y="314128"/>
                </a:cubicBezTo>
                <a:cubicBezTo>
                  <a:pt x="2052779" y="295198"/>
                  <a:pt x="2067440" y="266557"/>
                  <a:pt x="2067440" y="234451"/>
                </a:cubicBezTo>
                <a:lnTo>
                  <a:pt x="2067440" y="0"/>
                </a:lnTo>
                <a:lnTo>
                  <a:pt x="286290" y="0"/>
                </a:lnTo>
                <a:close/>
              </a:path>
            </a:pathLst>
          </a:custGeom>
          <a:gradFill>
            <a:gsLst>
              <a:gs pos="1000">
                <a:schemeClr val="accent1">
                  <a:lumMod val="61000"/>
                  <a:lumOff val="39000"/>
                </a:schemeClr>
              </a:gs>
              <a:gs pos="5100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9525" cap="flat">
            <a:noFill/>
            <a:miter/>
          </a:ln>
          <a:effectLst>
            <a:outerShdw blurRad="127000" dist="101600" dir="2700001" algn="tl" rotWithShape="0">
              <a:schemeClr val="accent1">
                <a:lumMod val="75000"/>
                <a:alpha val="20000"/>
              </a:schemeClr>
            </a:outerShdw>
          </a:effectLst>
        </p:spPr>
        <p:txBody>
          <a:bodyPr vert="horz" wrap="square" lIns="79553" tIns="39776" rIns="79553" bIns="39776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2365715" y="3176674"/>
            <a:ext cx="3462018" cy="78359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22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相关工作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flipH="1">
            <a:off x="5480536" y="4067221"/>
            <a:ext cx="45719" cy="45719"/>
          </a:xfrm>
          <a:custGeom>
            <a:avLst/>
            <a:gdLst>
              <a:gd name="connsiteX0" fmla="*/ 28575 w 28575"/>
              <a:gd name="connsiteY0" fmla="*/ 14288 h 28575"/>
              <a:gd name="connsiteX1" fmla="*/ 14287 w 28575"/>
              <a:gd name="connsiteY1" fmla="*/ 28575 h 28575"/>
              <a:gd name="connsiteX2" fmla="*/ 0 w 28575"/>
              <a:gd name="connsiteY2" fmla="*/ 14288 h 28575"/>
              <a:gd name="connsiteX3" fmla="*/ 14287 w 28575"/>
              <a:gd name="connsiteY3" fmla="*/ 0 h 28575"/>
              <a:gd name="connsiteX4" fmla="*/ 28575 w 28575"/>
              <a:gd name="connsiteY4" fmla="*/ 14288 h 28575"/>
            </a:gdLst>
            <a:ahLst/>
            <a:cxnLst/>
            <a:rect l="l" t="t" r="r" b="b"/>
            <a:pathLst>
              <a:path w="28575" h="28575">
                <a:moveTo>
                  <a:pt x="28575" y="14288"/>
                </a:moveTo>
                <a:cubicBezTo>
                  <a:pt x="28575" y="22178"/>
                  <a:pt x="22178" y="28575"/>
                  <a:pt x="14287" y="28575"/>
                </a:cubicBezTo>
                <a:cubicBezTo>
                  <a:pt x="6397" y="28575"/>
                  <a:pt x="0" y="22178"/>
                  <a:pt x="0" y="14288"/>
                </a:cubicBezTo>
                <a:cubicBezTo>
                  <a:pt x="0" y="6397"/>
                  <a:pt x="6397" y="0"/>
                  <a:pt x="14287" y="0"/>
                </a:cubicBezTo>
                <a:cubicBezTo>
                  <a:pt x="22178" y="0"/>
                  <a:pt x="28575" y="6397"/>
                  <a:pt x="28575" y="1428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flipH="1">
            <a:off x="5392907" y="4067221"/>
            <a:ext cx="45719" cy="45719"/>
          </a:xfrm>
          <a:custGeom>
            <a:avLst/>
            <a:gdLst>
              <a:gd name="connsiteX0" fmla="*/ 28575 w 28575"/>
              <a:gd name="connsiteY0" fmla="*/ 14288 h 28575"/>
              <a:gd name="connsiteX1" fmla="*/ 14287 w 28575"/>
              <a:gd name="connsiteY1" fmla="*/ 28575 h 28575"/>
              <a:gd name="connsiteX2" fmla="*/ 0 w 28575"/>
              <a:gd name="connsiteY2" fmla="*/ 14288 h 28575"/>
              <a:gd name="connsiteX3" fmla="*/ 14287 w 28575"/>
              <a:gd name="connsiteY3" fmla="*/ 0 h 28575"/>
              <a:gd name="connsiteX4" fmla="*/ 28575 w 28575"/>
              <a:gd name="connsiteY4" fmla="*/ 14288 h 28575"/>
            </a:gdLst>
            <a:ahLst/>
            <a:cxnLst/>
            <a:rect l="l" t="t" r="r" b="b"/>
            <a:pathLst>
              <a:path w="28575" h="28575">
                <a:moveTo>
                  <a:pt x="28575" y="14288"/>
                </a:moveTo>
                <a:cubicBezTo>
                  <a:pt x="28575" y="22178"/>
                  <a:pt x="22178" y="28575"/>
                  <a:pt x="14287" y="28575"/>
                </a:cubicBezTo>
                <a:cubicBezTo>
                  <a:pt x="6397" y="28575"/>
                  <a:pt x="0" y="22178"/>
                  <a:pt x="0" y="14288"/>
                </a:cubicBezTo>
                <a:cubicBezTo>
                  <a:pt x="0" y="6397"/>
                  <a:pt x="6397" y="0"/>
                  <a:pt x="14287" y="0"/>
                </a:cubicBezTo>
                <a:cubicBezTo>
                  <a:pt x="22178" y="0"/>
                  <a:pt x="28575" y="6397"/>
                  <a:pt x="28575" y="14288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flipH="1">
            <a:off x="5305281" y="4067221"/>
            <a:ext cx="45719" cy="45719"/>
          </a:xfrm>
          <a:custGeom>
            <a:avLst/>
            <a:gdLst>
              <a:gd name="connsiteX0" fmla="*/ 28575 w 28575"/>
              <a:gd name="connsiteY0" fmla="*/ 14288 h 28575"/>
              <a:gd name="connsiteX1" fmla="*/ 14287 w 28575"/>
              <a:gd name="connsiteY1" fmla="*/ 28575 h 28575"/>
              <a:gd name="connsiteX2" fmla="*/ 0 w 28575"/>
              <a:gd name="connsiteY2" fmla="*/ 14288 h 28575"/>
              <a:gd name="connsiteX3" fmla="*/ 14287 w 28575"/>
              <a:gd name="connsiteY3" fmla="*/ 0 h 28575"/>
              <a:gd name="connsiteX4" fmla="*/ 28575 w 28575"/>
              <a:gd name="connsiteY4" fmla="*/ 14288 h 28575"/>
            </a:gdLst>
            <a:ahLst/>
            <a:cxnLst/>
            <a:rect l="l" t="t" r="r" b="b"/>
            <a:pathLst>
              <a:path w="28575" h="28575">
                <a:moveTo>
                  <a:pt x="28575" y="14288"/>
                </a:moveTo>
                <a:cubicBezTo>
                  <a:pt x="28575" y="22178"/>
                  <a:pt x="22178" y="28575"/>
                  <a:pt x="14287" y="28575"/>
                </a:cubicBezTo>
                <a:cubicBezTo>
                  <a:pt x="6397" y="28575"/>
                  <a:pt x="0" y="22178"/>
                  <a:pt x="0" y="14288"/>
                </a:cubicBezTo>
                <a:cubicBezTo>
                  <a:pt x="0" y="6397"/>
                  <a:pt x="6397" y="0"/>
                  <a:pt x="14287" y="0"/>
                </a:cubicBezTo>
                <a:cubicBezTo>
                  <a:pt x="22178" y="0"/>
                  <a:pt x="28575" y="6397"/>
                  <a:pt x="28575" y="14288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 flipH="1">
            <a:off x="5217652" y="4067221"/>
            <a:ext cx="45719" cy="45719"/>
          </a:xfrm>
          <a:custGeom>
            <a:avLst/>
            <a:gdLst>
              <a:gd name="connsiteX0" fmla="*/ 28575 w 28575"/>
              <a:gd name="connsiteY0" fmla="*/ 14288 h 28575"/>
              <a:gd name="connsiteX1" fmla="*/ 14287 w 28575"/>
              <a:gd name="connsiteY1" fmla="*/ 28575 h 28575"/>
              <a:gd name="connsiteX2" fmla="*/ 0 w 28575"/>
              <a:gd name="connsiteY2" fmla="*/ 14288 h 28575"/>
              <a:gd name="connsiteX3" fmla="*/ 14287 w 28575"/>
              <a:gd name="connsiteY3" fmla="*/ 0 h 28575"/>
              <a:gd name="connsiteX4" fmla="*/ 28575 w 28575"/>
              <a:gd name="connsiteY4" fmla="*/ 14288 h 28575"/>
            </a:gdLst>
            <a:ahLst/>
            <a:cxnLst/>
            <a:rect l="l" t="t" r="r" b="b"/>
            <a:pathLst>
              <a:path w="28575" h="28575">
                <a:moveTo>
                  <a:pt x="28575" y="14288"/>
                </a:moveTo>
                <a:cubicBezTo>
                  <a:pt x="28575" y="22178"/>
                  <a:pt x="22178" y="28575"/>
                  <a:pt x="14287" y="28575"/>
                </a:cubicBezTo>
                <a:cubicBezTo>
                  <a:pt x="6397" y="28575"/>
                  <a:pt x="0" y="22178"/>
                  <a:pt x="0" y="14288"/>
                </a:cubicBezTo>
                <a:cubicBezTo>
                  <a:pt x="0" y="6397"/>
                  <a:pt x="6397" y="0"/>
                  <a:pt x="14287" y="0"/>
                </a:cubicBezTo>
                <a:cubicBezTo>
                  <a:pt x="22178" y="0"/>
                  <a:pt x="28575" y="6397"/>
                  <a:pt x="28575" y="14288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1252406" y="4365402"/>
            <a:ext cx="4644920" cy="1053660"/>
          </a:xfrm>
          <a:custGeom>
            <a:avLst/>
            <a:gdLst>
              <a:gd name="connsiteX0" fmla="*/ 4644920 w 4644920"/>
              <a:gd name="connsiteY0" fmla="*/ 150507 h 1059175"/>
              <a:gd name="connsiteX1" fmla="*/ 4644920 w 4644920"/>
              <a:gd name="connsiteY1" fmla="*/ 928650 h 1059175"/>
              <a:gd name="connsiteX2" fmla="*/ 4602237 w 4644920"/>
              <a:gd name="connsiteY2" fmla="*/ 1033689 h 1059175"/>
              <a:gd name="connsiteX3" fmla="*/ 4518478 w 4644920"/>
              <a:gd name="connsiteY3" fmla="*/ 1059175 h 1059175"/>
              <a:gd name="connsiteX4" fmla="*/ 150445 w 4644920"/>
              <a:gd name="connsiteY4" fmla="*/ 1059175 h 1059175"/>
              <a:gd name="connsiteX5" fmla="*/ 0 w 4644920"/>
              <a:gd name="connsiteY5" fmla="*/ 908669 h 1059175"/>
              <a:gd name="connsiteX6" fmla="*/ 0 w 4644920"/>
              <a:gd name="connsiteY6" fmla="*/ 130526 h 1059175"/>
              <a:gd name="connsiteX7" fmla="*/ 42807 w 4644920"/>
              <a:gd name="connsiteY7" fmla="*/ 25425 h 1059175"/>
              <a:gd name="connsiteX8" fmla="*/ 126505 w 4644920"/>
              <a:gd name="connsiteY8" fmla="*/ 0 h 1059175"/>
              <a:gd name="connsiteX9" fmla="*/ 4494476 w 4644920"/>
              <a:gd name="connsiteY9" fmla="*/ 0 h 1059175"/>
              <a:gd name="connsiteX10" fmla="*/ 4644920 w 4644920"/>
              <a:gd name="connsiteY10" fmla="*/ 150507 h 1059175"/>
            </a:gdLst>
            <a:ahLst/>
            <a:cxnLst/>
            <a:rect l="l" t="t" r="r" b="b"/>
            <a:pathLst>
              <a:path w="4644920" h="1059175">
                <a:moveTo>
                  <a:pt x="4644920" y="150507"/>
                </a:moveTo>
                <a:lnTo>
                  <a:pt x="4644920" y="928650"/>
                </a:lnTo>
                <a:cubicBezTo>
                  <a:pt x="4644920" y="969540"/>
                  <a:pt x="4628651" y="1006594"/>
                  <a:pt x="4602237" y="1033689"/>
                </a:cubicBezTo>
                <a:cubicBezTo>
                  <a:pt x="4578297" y="1049835"/>
                  <a:pt x="4549470" y="1059175"/>
                  <a:pt x="4518478" y="1059175"/>
                </a:cubicBezTo>
                <a:lnTo>
                  <a:pt x="150445" y="1059175"/>
                </a:lnTo>
                <a:cubicBezTo>
                  <a:pt x="67304" y="1059175"/>
                  <a:pt x="0" y="991809"/>
                  <a:pt x="0" y="908669"/>
                </a:cubicBezTo>
                <a:lnTo>
                  <a:pt x="0" y="130526"/>
                </a:lnTo>
                <a:cubicBezTo>
                  <a:pt x="0" y="89636"/>
                  <a:pt x="16331" y="52520"/>
                  <a:pt x="42807" y="25425"/>
                </a:cubicBezTo>
                <a:cubicBezTo>
                  <a:pt x="66747" y="9403"/>
                  <a:pt x="95513" y="0"/>
                  <a:pt x="126505" y="0"/>
                </a:cubicBezTo>
                <a:lnTo>
                  <a:pt x="4494476" y="0"/>
                </a:lnTo>
                <a:cubicBezTo>
                  <a:pt x="4577616" y="0"/>
                  <a:pt x="4644920" y="67366"/>
                  <a:pt x="4644920" y="150507"/>
                </a:cubicBezTo>
                <a:close/>
              </a:path>
            </a:pathLst>
          </a:custGeom>
          <a:solidFill>
            <a:schemeClr val="bg1"/>
          </a:solidFill>
          <a:ln w="12700" cap="sq">
            <a:solidFill>
              <a:schemeClr val="accent1">
                <a:lumMod val="20000"/>
                <a:lumOff val="80000"/>
                <a:alpha val="45000"/>
              </a:schemeClr>
            </a:solidFill>
            <a:miter/>
          </a:ln>
          <a:effectLst>
            <a:outerShdw blurRad="177800" dist="101600" dir="5400000" algn="t" rotWithShape="0">
              <a:schemeClr val="accent1">
                <a:lumMod val="75000"/>
                <a:alpha val="15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4797812" y="5239495"/>
            <a:ext cx="1099514" cy="179595"/>
          </a:xfrm>
          <a:custGeom>
            <a:avLst/>
            <a:gdLst>
              <a:gd name="connsiteX0" fmla="*/ 286290 w 2067440"/>
              <a:gd name="connsiteY0" fmla="*/ 0 h 337696"/>
              <a:gd name="connsiteX1" fmla="*/ 93533 w 2067440"/>
              <a:gd name="connsiteY1" fmla="*/ 74604 h 337696"/>
              <a:gd name="connsiteX2" fmla="*/ 0 w 2067440"/>
              <a:gd name="connsiteY2" fmla="*/ 286290 h 337696"/>
              <a:gd name="connsiteX3" fmla="*/ 0 w 2067440"/>
              <a:gd name="connsiteY3" fmla="*/ 337696 h 337696"/>
              <a:gd name="connsiteX4" fmla="*/ 1964195 w 2067440"/>
              <a:gd name="connsiteY4" fmla="*/ 337696 h 337696"/>
              <a:gd name="connsiteX5" fmla="*/ 2029829 w 2067440"/>
              <a:gd name="connsiteY5" fmla="*/ 314128 h 337696"/>
              <a:gd name="connsiteX6" fmla="*/ 2067440 w 2067440"/>
              <a:gd name="connsiteY6" fmla="*/ 234451 h 337696"/>
              <a:gd name="connsiteX7" fmla="*/ 2067440 w 2067440"/>
              <a:gd name="connsiteY7" fmla="*/ 0 h 337696"/>
              <a:gd name="connsiteX8" fmla="*/ 286290 w 2067440"/>
              <a:gd name="connsiteY8" fmla="*/ 0 h 337696"/>
            </a:gdLst>
            <a:ahLst/>
            <a:cxnLst/>
            <a:rect l="l" t="t" r="r" b="b"/>
            <a:pathLst>
              <a:path w="2067440" h="337696">
                <a:moveTo>
                  <a:pt x="286290" y="0"/>
                </a:moveTo>
                <a:cubicBezTo>
                  <a:pt x="212058" y="0"/>
                  <a:pt x="144382" y="28270"/>
                  <a:pt x="93533" y="74604"/>
                </a:cubicBezTo>
                <a:cubicBezTo>
                  <a:pt x="36065" y="126938"/>
                  <a:pt x="0" y="202408"/>
                  <a:pt x="0" y="286290"/>
                </a:cubicBezTo>
                <a:lnTo>
                  <a:pt x="0" y="337696"/>
                </a:lnTo>
                <a:lnTo>
                  <a:pt x="1964195" y="337696"/>
                </a:lnTo>
                <a:cubicBezTo>
                  <a:pt x="1989125" y="337696"/>
                  <a:pt x="2012013" y="328850"/>
                  <a:pt x="2029829" y="314128"/>
                </a:cubicBezTo>
                <a:cubicBezTo>
                  <a:pt x="2052779" y="295198"/>
                  <a:pt x="2067440" y="266557"/>
                  <a:pt x="2067440" y="234451"/>
                </a:cubicBezTo>
                <a:lnTo>
                  <a:pt x="2067440" y="0"/>
                </a:lnTo>
                <a:lnTo>
                  <a:pt x="286290" y="0"/>
                </a:lnTo>
                <a:close/>
              </a:path>
            </a:pathLst>
          </a:custGeom>
          <a:gradFill>
            <a:gsLst>
              <a:gs pos="1000">
                <a:schemeClr val="accent1">
                  <a:lumMod val="61000"/>
                  <a:lumOff val="39000"/>
                </a:schemeClr>
              </a:gs>
              <a:gs pos="5100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9525" cap="flat">
            <a:noFill/>
            <a:miter/>
          </a:ln>
          <a:effectLst>
            <a:outerShdw blurRad="127000" dist="101600" dir="2700001" algn="tl" rotWithShape="0">
              <a:schemeClr val="accent1">
                <a:lumMod val="75000"/>
                <a:alpha val="20000"/>
              </a:schemeClr>
            </a:outerShdw>
          </a:effectLst>
        </p:spPr>
        <p:txBody>
          <a:bodyPr vert="horz" wrap="square" lIns="79553" tIns="39776" rIns="79553" bIns="39776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2355115" y="4431667"/>
            <a:ext cx="3462018" cy="76871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22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方法介绍</a:t>
            </a: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 flipH="1">
            <a:off x="5480536" y="5315138"/>
            <a:ext cx="45719" cy="45719"/>
          </a:xfrm>
          <a:custGeom>
            <a:avLst/>
            <a:gdLst>
              <a:gd name="connsiteX0" fmla="*/ 28575 w 28575"/>
              <a:gd name="connsiteY0" fmla="*/ 14288 h 28575"/>
              <a:gd name="connsiteX1" fmla="*/ 14287 w 28575"/>
              <a:gd name="connsiteY1" fmla="*/ 28575 h 28575"/>
              <a:gd name="connsiteX2" fmla="*/ 0 w 28575"/>
              <a:gd name="connsiteY2" fmla="*/ 14288 h 28575"/>
              <a:gd name="connsiteX3" fmla="*/ 14287 w 28575"/>
              <a:gd name="connsiteY3" fmla="*/ 0 h 28575"/>
              <a:gd name="connsiteX4" fmla="*/ 28575 w 28575"/>
              <a:gd name="connsiteY4" fmla="*/ 14288 h 28575"/>
            </a:gdLst>
            <a:ahLst/>
            <a:cxnLst/>
            <a:rect l="l" t="t" r="r" b="b"/>
            <a:pathLst>
              <a:path w="28575" h="28575">
                <a:moveTo>
                  <a:pt x="28575" y="14288"/>
                </a:moveTo>
                <a:cubicBezTo>
                  <a:pt x="28575" y="22178"/>
                  <a:pt x="22178" y="28575"/>
                  <a:pt x="14287" y="28575"/>
                </a:cubicBezTo>
                <a:cubicBezTo>
                  <a:pt x="6397" y="28575"/>
                  <a:pt x="0" y="22178"/>
                  <a:pt x="0" y="14288"/>
                </a:cubicBezTo>
                <a:cubicBezTo>
                  <a:pt x="0" y="6397"/>
                  <a:pt x="6397" y="0"/>
                  <a:pt x="14287" y="0"/>
                </a:cubicBezTo>
                <a:cubicBezTo>
                  <a:pt x="22178" y="0"/>
                  <a:pt x="28575" y="6397"/>
                  <a:pt x="28575" y="1428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 flipH="1">
            <a:off x="5392907" y="5315138"/>
            <a:ext cx="45719" cy="45719"/>
          </a:xfrm>
          <a:custGeom>
            <a:avLst/>
            <a:gdLst>
              <a:gd name="connsiteX0" fmla="*/ 28575 w 28575"/>
              <a:gd name="connsiteY0" fmla="*/ 14288 h 28575"/>
              <a:gd name="connsiteX1" fmla="*/ 14287 w 28575"/>
              <a:gd name="connsiteY1" fmla="*/ 28575 h 28575"/>
              <a:gd name="connsiteX2" fmla="*/ 0 w 28575"/>
              <a:gd name="connsiteY2" fmla="*/ 14288 h 28575"/>
              <a:gd name="connsiteX3" fmla="*/ 14287 w 28575"/>
              <a:gd name="connsiteY3" fmla="*/ 0 h 28575"/>
              <a:gd name="connsiteX4" fmla="*/ 28575 w 28575"/>
              <a:gd name="connsiteY4" fmla="*/ 14288 h 28575"/>
            </a:gdLst>
            <a:ahLst/>
            <a:cxnLst/>
            <a:rect l="l" t="t" r="r" b="b"/>
            <a:pathLst>
              <a:path w="28575" h="28575">
                <a:moveTo>
                  <a:pt x="28575" y="14288"/>
                </a:moveTo>
                <a:cubicBezTo>
                  <a:pt x="28575" y="22178"/>
                  <a:pt x="22178" y="28575"/>
                  <a:pt x="14287" y="28575"/>
                </a:cubicBezTo>
                <a:cubicBezTo>
                  <a:pt x="6397" y="28575"/>
                  <a:pt x="0" y="22178"/>
                  <a:pt x="0" y="14288"/>
                </a:cubicBezTo>
                <a:cubicBezTo>
                  <a:pt x="0" y="6397"/>
                  <a:pt x="6397" y="0"/>
                  <a:pt x="14287" y="0"/>
                </a:cubicBezTo>
                <a:cubicBezTo>
                  <a:pt x="22178" y="0"/>
                  <a:pt x="28575" y="6397"/>
                  <a:pt x="28575" y="14288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 flipH="1">
            <a:off x="5305281" y="5315138"/>
            <a:ext cx="45719" cy="45719"/>
          </a:xfrm>
          <a:custGeom>
            <a:avLst/>
            <a:gdLst>
              <a:gd name="connsiteX0" fmla="*/ 28575 w 28575"/>
              <a:gd name="connsiteY0" fmla="*/ 14288 h 28575"/>
              <a:gd name="connsiteX1" fmla="*/ 14287 w 28575"/>
              <a:gd name="connsiteY1" fmla="*/ 28575 h 28575"/>
              <a:gd name="connsiteX2" fmla="*/ 0 w 28575"/>
              <a:gd name="connsiteY2" fmla="*/ 14288 h 28575"/>
              <a:gd name="connsiteX3" fmla="*/ 14287 w 28575"/>
              <a:gd name="connsiteY3" fmla="*/ 0 h 28575"/>
              <a:gd name="connsiteX4" fmla="*/ 28575 w 28575"/>
              <a:gd name="connsiteY4" fmla="*/ 14288 h 28575"/>
            </a:gdLst>
            <a:ahLst/>
            <a:cxnLst/>
            <a:rect l="l" t="t" r="r" b="b"/>
            <a:pathLst>
              <a:path w="28575" h="28575">
                <a:moveTo>
                  <a:pt x="28575" y="14288"/>
                </a:moveTo>
                <a:cubicBezTo>
                  <a:pt x="28575" y="22178"/>
                  <a:pt x="22178" y="28575"/>
                  <a:pt x="14287" y="28575"/>
                </a:cubicBezTo>
                <a:cubicBezTo>
                  <a:pt x="6397" y="28575"/>
                  <a:pt x="0" y="22178"/>
                  <a:pt x="0" y="14288"/>
                </a:cubicBezTo>
                <a:cubicBezTo>
                  <a:pt x="0" y="6397"/>
                  <a:pt x="6397" y="0"/>
                  <a:pt x="14287" y="0"/>
                </a:cubicBezTo>
                <a:cubicBezTo>
                  <a:pt x="22178" y="0"/>
                  <a:pt x="28575" y="6397"/>
                  <a:pt x="28575" y="14288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7" name="标题 1"/>
          <p:cNvSpPr txBox="1"/>
          <p:nvPr/>
        </p:nvSpPr>
        <p:spPr>
          <a:xfrm flipH="1">
            <a:off x="5217652" y="5315138"/>
            <a:ext cx="45719" cy="45719"/>
          </a:xfrm>
          <a:custGeom>
            <a:avLst/>
            <a:gdLst>
              <a:gd name="connsiteX0" fmla="*/ 28575 w 28575"/>
              <a:gd name="connsiteY0" fmla="*/ 14288 h 28575"/>
              <a:gd name="connsiteX1" fmla="*/ 14287 w 28575"/>
              <a:gd name="connsiteY1" fmla="*/ 28575 h 28575"/>
              <a:gd name="connsiteX2" fmla="*/ 0 w 28575"/>
              <a:gd name="connsiteY2" fmla="*/ 14288 h 28575"/>
              <a:gd name="connsiteX3" fmla="*/ 14287 w 28575"/>
              <a:gd name="connsiteY3" fmla="*/ 0 h 28575"/>
              <a:gd name="connsiteX4" fmla="*/ 28575 w 28575"/>
              <a:gd name="connsiteY4" fmla="*/ 14288 h 28575"/>
            </a:gdLst>
            <a:ahLst/>
            <a:cxnLst/>
            <a:rect l="l" t="t" r="r" b="b"/>
            <a:pathLst>
              <a:path w="28575" h="28575">
                <a:moveTo>
                  <a:pt x="28575" y="14288"/>
                </a:moveTo>
                <a:cubicBezTo>
                  <a:pt x="28575" y="22178"/>
                  <a:pt x="22178" y="28575"/>
                  <a:pt x="14287" y="28575"/>
                </a:cubicBezTo>
                <a:cubicBezTo>
                  <a:pt x="6397" y="28575"/>
                  <a:pt x="0" y="22178"/>
                  <a:pt x="0" y="14288"/>
                </a:cubicBezTo>
                <a:cubicBezTo>
                  <a:pt x="0" y="6397"/>
                  <a:pt x="6397" y="0"/>
                  <a:pt x="14287" y="0"/>
                </a:cubicBezTo>
                <a:cubicBezTo>
                  <a:pt x="22178" y="0"/>
                  <a:pt x="28575" y="6397"/>
                  <a:pt x="28575" y="14288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8" name="标题 1"/>
          <p:cNvSpPr txBox="1"/>
          <p:nvPr/>
        </p:nvSpPr>
        <p:spPr>
          <a:xfrm>
            <a:off x="1372636" y="1774130"/>
            <a:ext cx="791156" cy="711210"/>
          </a:xfrm>
          <a:custGeom>
            <a:avLst/>
            <a:gdLst>
              <a:gd name="connsiteX0" fmla="*/ 58119 w 648719"/>
              <a:gd name="connsiteY0" fmla="*/ 557721 h 557721"/>
              <a:gd name="connsiteX1" fmla="*/ 648719 w 648719"/>
              <a:gd name="connsiteY1" fmla="*/ 557721 h 557721"/>
              <a:gd name="connsiteX2" fmla="*/ 648165 w 648719"/>
              <a:gd name="connsiteY2" fmla="*/ 56901 h 557721"/>
              <a:gd name="connsiteX3" fmla="*/ 591375 w 648719"/>
              <a:gd name="connsiteY3" fmla="*/ 111 h 557721"/>
              <a:gd name="connsiteX4" fmla="*/ 585950 w 648719"/>
              <a:gd name="connsiteY4" fmla="*/ 664 h 557721"/>
              <a:gd name="connsiteX5" fmla="*/ 585950 w 648719"/>
              <a:gd name="connsiteY5" fmla="*/ 0 h 557721"/>
              <a:gd name="connsiteX6" fmla="*/ 58672 w 648719"/>
              <a:gd name="connsiteY6" fmla="*/ 0 h 557721"/>
              <a:gd name="connsiteX7" fmla="*/ 0 w 648719"/>
              <a:gd name="connsiteY7" fmla="*/ 221 h 557721"/>
              <a:gd name="connsiteX8" fmla="*/ 2214 w 648719"/>
              <a:gd name="connsiteY8" fmla="*/ 443 h 557721"/>
              <a:gd name="connsiteX9" fmla="*/ 58672 w 648719"/>
              <a:gd name="connsiteY9" fmla="*/ 53912 h 557721"/>
              <a:gd name="connsiteX10" fmla="*/ 58119 w 648719"/>
              <a:gd name="connsiteY10" fmla="*/ 557721 h 557721"/>
              <a:gd name="connsiteX11" fmla="*/ 58119 w 792411"/>
              <a:gd name="connsiteY11" fmla="*/ 557721 h 560157"/>
              <a:gd name="connsiteX12" fmla="*/ 0 w 878981"/>
              <a:gd name="connsiteY12" fmla="*/ 562481 h 562481"/>
              <a:gd name="connsiteX13" fmla="*/ 0 w 878981"/>
              <a:gd name="connsiteY13" fmla="*/ 562481 h 562481"/>
              <a:gd name="connsiteX14" fmla="*/ 879092 w 879092"/>
              <a:gd name="connsiteY14" fmla="*/ 560157 h 562481"/>
              <a:gd name="connsiteX15" fmla="*/ 878981 w 879092"/>
              <a:gd name="connsiteY15" fmla="*/ 560157 h 562481"/>
            </a:gdLst>
            <a:ahLst/>
            <a:cxnLst/>
            <a:rect l="l" t="t" r="r" b="b"/>
            <a:pathLst>
              <a:path w="648719" h="557721">
                <a:moveTo>
                  <a:pt x="58119" y="557721"/>
                </a:moveTo>
                <a:lnTo>
                  <a:pt x="648719" y="557721"/>
                </a:lnTo>
                <a:cubicBezTo>
                  <a:pt x="648534" y="390781"/>
                  <a:pt x="648350" y="223841"/>
                  <a:pt x="648165" y="56901"/>
                </a:cubicBezTo>
                <a:cubicBezTo>
                  <a:pt x="648165" y="25572"/>
                  <a:pt x="622703" y="111"/>
                  <a:pt x="591375" y="111"/>
                </a:cubicBezTo>
                <a:cubicBezTo>
                  <a:pt x="589493" y="111"/>
                  <a:pt x="587721" y="443"/>
                  <a:pt x="585950" y="664"/>
                </a:cubicBezTo>
                <a:lnTo>
                  <a:pt x="585950" y="0"/>
                </a:lnTo>
                <a:lnTo>
                  <a:pt x="58672" y="0"/>
                </a:lnTo>
                <a:lnTo>
                  <a:pt x="0" y="221"/>
                </a:lnTo>
                <a:cubicBezTo>
                  <a:pt x="0" y="221"/>
                  <a:pt x="332" y="443"/>
                  <a:pt x="2214" y="443"/>
                </a:cubicBezTo>
                <a:cubicBezTo>
                  <a:pt x="32436" y="443"/>
                  <a:pt x="56901" y="24133"/>
                  <a:pt x="58672" y="53912"/>
                </a:cubicBezTo>
                <a:cubicBezTo>
                  <a:pt x="58488" y="221848"/>
                  <a:pt x="58303" y="389785"/>
                  <a:pt x="58119" y="557721"/>
                </a:cubicBezTo>
                <a:close/>
              </a:path>
            </a:pathLst>
          </a:custGeom>
          <a:gradFill>
            <a:gsLst>
              <a:gs pos="1000">
                <a:schemeClr val="accent1">
                  <a:lumMod val="61000"/>
                  <a:lumOff val="39000"/>
                </a:schemeClr>
              </a:gs>
              <a:gs pos="5100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9525" cap="flat">
            <a:noFill/>
            <a:miter/>
          </a:ln>
          <a:effectLst>
            <a:outerShdw blurRad="127000" dist="101600" dir="2700001" algn="tl" rotWithShape="0">
              <a:schemeClr val="accent1">
                <a:lumMod val="75000"/>
                <a:alpha val="20000"/>
              </a:schemeClr>
            </a:outerShdw>
          </a:effectLst>
        </p:spPr>
        <p:txBody>
          <a:bodyPr vert="horz" wrap="square" lIns="79553" tIns="39776" rIns="79553" bIns="39776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9" name="标题 1"/>
          <p:cNvSpPr txBox="1"/>
          <p:nvPr/>
        </p:nvSpPr>
        <p:spPr>
          <a:xfrm>
            <a:off x="1317453" y="1807529"/>
            <a:ext cx="945153" cy="76944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3600">
                <a:ln w="12700">
                  <a:solidFill>
                    <a:srgbClr val="FFFFFF">
                      <a:alpha val="100000"/>
                    </a:srgbClr>
                  </a:solidFill>
                </a:ln>
                <a:noFill/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01</a:t>
            </a:r>
            <a:endParaRPr kumimoji="1" lang="zh-CN" altLang="en-US"/>
          </a:p>
        </p:txBody>
      </p:sp>
      <p:sp>
        <p:nvSpPr>
          <p:cNvPr id="30" name="标题 1"/>
          <p:cNvSpPr txBox="1"/>
          <p:nvPr/>
        </p:nvSpPr>
        <p:spPr>
          <a:xfrm>
            <a:off x="1333264" y="1774683"/>
            <a:ext cx="113581" cy="97197"/>
          </a:xfrm>
          <a:custGeom>
            <a:avLst/>
            <a:gdLst>
              <a:gd name="connsiteX0" fmla="*/ 113581 w 113581"/>
              <a:gd name="connsiteY0" fmla="*/ 97197 h 97197"/>
              <a:gd name="connsiteX1" fmla="*/ 113581 w 113581"/>
              <a:gd name="connsiteY1" fmla="*/ 57123 h 97197"/>
              <a:gd name="connsiteX2" fmla="*/ 57012 w 113581"/>
              <a:gd name="connsiteY2" fmla="*/ 0 h 97197"/>
              <a:gd name="connsiteX3" fmla="*/ 0 w 113581"/>
              <a:gd name="connsiteY3" fmla="*/ 57123 h 97197"/>
              <a:gd name="connsiteX4" fmla="*/ 0 w 113581"/>
              <a:gd name="connsiteY4" fmla="*/ 97197 h 97197"/>
              <a:gd name="connsiteX5" fmla="*/ 113581 w 113581"/>
              <a:gd name="connsiteY5" fmla="*/ 97197 h 97197"/>
            </a:gdLst>
            <a:ahLst/>
            <a:cxnLst/>
            <a:rect l="l" t="t" r="r" b="b"/>
            <a:pathLst>
              <a:path w="113581" h="97197">
                <a:moveTo>
                  <a:pt x="113581" y="97197"/>
                </a:moveTo>
                <a:lnTo>
                  <a:pt x="113581" y="57123"/>
                </a:lnTo>
                <a:cubicBezTo>
                  <a:pt x="113581" y="25794"/>
                  <a:pt x="88341" y="0"/>
                  <a:pt x="57012" y="0"/>
                </a:cubicBezTo>
                <a:cubicBezTo>
                  <a:pt x="25683" y="0"/>
                  <a:pt x="0" y="25794"/>
                  <a:pt x="0" y="57123"/>
                </a:cubicBezTo>
                <a:lnTo>
                  <a:pt x="0" y="97197"/>
                </a:lnTo>
                <a:lnTo>
                  <a:pt x="113581" y="9719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 w="530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1" name="标题 1"/>
          <p:cNvSpPr txBox="1"/>
          <p:nvPr/>
        </p:nvSpPr>
        <p:spPr>
          <a:xfrm>
            <a:off x="1372635" y="3015664"/>
            <a:ext cx="791156" cy="711210"/>
          </a:xfrm>
          <a:custGeom>
            <a:avLst/>
            <a:gdLst>
              <a:gd name="connsiteX0" fmla="*/ 58119 w 648719"/>
              <a:gd name="connsiteY0" fmla="*/ 557721 h 557721"/>
              <a:gd name="connsiteX1" fmla="*/ 648719 w 648719"/>
              <a:gd name="connsiteY1" fmla="*/ 557721 h 557721"/>
              <a:gd name="connsiteX2" fmla="*/ 648165 w 648719"/>
              <a:gd name="connsiteY2" fmla="*/ 56901 h 557721"/>
              <a:gd name="connsiteX3" fmla="*/ 591375 w 648719"/>
              <a:gd name="connsiteY3" fmla="*/ 111 h 557721"/>
              <a:gd name="connsiteX4" fmla="*/ 585950 w 648719"/>
              <a:gd name="connsiteY4" fmla="*/ 664 h 557721"/>
              <a:gd name="connsiteX5" fmla="*/ 585950 w 648719"/>
              <a:gd name="connsiteY5" fmla="*/ 0 h 557721"/>
              <a:gd name="connsiteX6" fmla="*/ 58672 w 648719"/>
              <a:gd name="connsiteY6" fmla="*/ 0 h 557721"/>
              <a:gd name="connsiteX7" fmla="*/ 0 w 648719"/>
              <a:gd name="connsiteY7" fmla="*/ 221 h 557721"/>
              <a:gd name="connsiteX8" fmla="*/ 2214 w 648719"/>
              <a:gd name="connsiteY8" fmla="*/ 443 h 557721"/>
              <a:gd name="connsiteX9" fmla="*/ 58672 w 648719"/>
              <a:gd name="connsiteY9" fmla="*/ 53912 h 557721"/>
              <a:gd name="connsiteX10" fmla="*/ 58119 w 648719"/>
              <a:gd name="connsiteY10" fmla="*/ 557721 h 557721"/>
              <a:gd name="connsiteX11" fmla="*/ 58119 w 792411"/>
              <a:gd name="connsiteY11" fmla="*/ 557721 h 560157"/>
              <a:gd name="connsiteX12" fmla="*/ 0 w 878981"/>
              <a:gd name="connsiteY12" fmla="*/ 562481 h 562481"/>
              <a:gd name="connsiteX13" fmla="*/ 0 w 878981"/>
              <a:gd name="connsiteY13" fmla="*/ 562481 h 562481"/>
              <a:gd name="connsiteX14" fmla="*/ 879092 w 879092"/>
              <a:gd name="connsiteY14" fmla="*/ 560157 h 562481"/>
              <a:gd name="connsiteX15" fmla="*/ 878981 w 879092"/>
              <a:gd name="connsiteY15" fmla="*/ 560157 h 562481"/>
            </a:gdLst>
            <a:ahLst/>
            <a:cxnLst/>
            <a:rect l="l" t="t" r="r" b="b"/>
            <a:pathLst>
              <a:path w="648719" h="557721">
                <a:moveTo>
                  <a:pt x="58119" y="557721"/>
                </a:moveTo>
                <a:lnTo>
                  <a:pt x="648719" y="557721"/>
                </a:lnTo>
                <a:cubicBezTo>
                  <a:pt x="648534" y="390781"/>
                  <a:pt x="648350" y="223841"/>
                  <a:pt x="648165" y="56901"/>
                </a:cubicBezTo>
                <a:cubicBezTo>
                  <a:pt x="648165" y="25572"/>
                  <a:pt x="622703" y="111"/>
                  <a:pt x="591375" y="111"/>
                </a:cubicBezTo>
                <a:cubicBezTo>
                  <a:pt x="589493" y="111"/>
                  <a:pt x="587721" y="443"/>
                  <a:pt x="585950" y="664"/>
                </a:cubicBezTo>
                <a:lnTo>
                  <a:pt x="585950" y="0"/>
                </a:lnTo>
                <a:lnTo>
                  <a:pt x="58672" y="0"/>
                </a:lnTo>
                <a:lnTo>
                  <a:pt x="0" y="221"/>
                </a:lnTo>
                <a:cubicBezTo>
                  <a:pt x="0" y="221"/>
                  <a:pt x="332" y="443"/>
                  <a:pt x="2214" y="443"/>
                </a:cubicBezTo>
                <a:cubicBezTo>
                  <a:pt x="32436" y="443"/>
                  <a:pt x="56901" y="24133"/>
                  <a:pt x="58672" y="53912"/>
                </a:cubicBezTo>
                <a:cubicBezTo>
                  <a:pt x="58488" y="221848"/>
                  <a:pt x="58303" y="389785"/>
                  <a:pt x="58119" y="557721"/>
                </a:cubicBezTo>
                <a:close/>
              </a:path>
            </a:pathLst>
          </a:custGeom>
          <a:gradFill>
            <a:gsLst>
              <a:gs pos="1000">
                <a:schemeClr val="accent1">
                  <a:lumMod val="61000"/>
                  <a:lumOff val="39000"/>
                </a:schemeClr>
              </a:gs>
              <a:gs pos="5100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9525" cap="flat">
            <a:noFill/>
            <a:miter/>
          </a:ln>
          <a:effectLst>
            <a:outerShdw blurRad="127000" dist="101600" dir="2700001" algn="tl" rotWithShape="0">
              <a:schemeClr val="accent1">
                <a:lumMod val="75000"/>
                <a:alpha val="20000"/>
              </a:schemeClr>
            </a:outerShdw>
          </a:effectLst>
        </p:spPr>
        <p:txBody>
          <a:bodyPr vert="horz" wrap="square" lIns="79553" tIns="39776" rIns="79553" bIns="39776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2" name="标题 1"/>
          <p:cNvSpPr txBox="1"/>
          <p:nvPr/>
        </p:nvSpPr>
        <p:spPr>
          <a:xfrm>
            <a:off x="1317452" y="3049063"/>
            <a:ext cx="945153" cy="76944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3600">
                <a:ln w="12700">
                  <a:solidFill>
                    <a:srgbClr val="FFFFFF">
                      <a:alpha val="100000"/>
                    </a:srgbClr>
                  </a:solidFill>
                </a:ln>
                <a:noFill/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02</a:t>
            </a:r>
            <a:endParaRPr kumimoji="1" lang="zh-CN" altLang="en-US"/>
          </a:p>
        </p:txBody>
      </p:sp>
      <p:sp>
        <p:nvSpPr>
          <p:cNvPr id="33" name="标题 1"/>
          <p:cNvSpPr txBox="1"/>
          <p:nvPr/>
        </p:nvSpPr>
        <p:spPr>
          <a:xfrm>
            <a:off x="1333263" y="3016217"/>
            <a:ext cx="113581" cy="97197"/>
          </a:xfrm>
          <a:custGeom>
            <a:avLst/>
            <a:gdLst>
              <a:gd name="connsiteX0" fmla="*/ 113581 w 113581"/>
              <a:gd name="connsiteY0" fmla="*/ 97197 h 97197"/>
              <a:gd name="connsiteX1" fmla="*/ 113581 w 113581"/>
              <a:gd name="connsiteY1" fmla="*/ 57123 h 97197"/>
              <a:gd name="connsiteX2" fmla="*/ 57012 w 113581"/>
              <a:gd name="connsiteY2" fmla="*/ 0 h 97197"/>
              <a:gd name="connsiteX3" fmla="*/ 0 w 113581"/>
              <a:gd name="connsiteY3" fmla="*/ 57123 h 97197"/>
              <a:gd name="connsiteX4" fmla="*/ 0 w 113581"/>
              <a:gd name="connsiteY4" fmla="*/ 97197 h 97197"/>
              <a:gd name="connsiteX5" fmla="*/ 113581 w 113581"/>
              <a:gd name="connsiteY5" fmla="*/ 97197 h 97197"/>
            </a:gdLst>
            <a:ahLst/>
            <a:cxnLst/>
            <a:rect l="l" t="t" r="r" b="b"/>
            <a:pathLst>
              <a:path w="113581" h="97197">
                <a:moveTo>
                  <a:pt x="113581" y="97197"/>
                </a:moveTo>
                <a:lnTo>
                  <a:pt x="113581" y="57123"/>
                </a:lnTo>
                <a:cubicBezTo>
                  <a:pt x="113581" y="25794"/>
                  <a:pt x="88341" y="0"/>
                  <a:pt x="57012" y="0"/>
                </a:cubicBezTo>
                <a:cubicBezTo>
                  <a:pt x="25683" y="0"/>
                  <a:pt x="0" y="25794"/>
                  <a:pt x="0" y="57123"/>
                </a:cubicBezTo>
                <a:lnTo>
                  <a:pt x="0" y="97197"/>
                </a:lnTo>
                <a:lnTo>
                  <a:pt x="113581" y="9719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 w="530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4" name="标题 1"/>
          <p:cNvSpPr txBox="1"/>
          <p:nvPr/>
        </p:nvSpPr>
        <p:spPr>
          <a:xfrm>
            <a:off x="1372635" y="4260796"/>
            <a:ext cx="791156" cy="711210"/>
          </a:xfrm>
          <a:custGeom>
            <a:avLst/>
            <a:gdLst>
              <a:gd name="connsiteX0" fmla="*/ 58119 w 648719"/>
              <a:gd name="connsiteY0" fmla="*/ 557721 h 557721"/>
              <a:gd name="connsiteX1" fmla="*/ 648719 w 648719"/>
              <a:gd name="connsiteY1" fmla="*/ 557721 h 557721"/>
              <a:gd name="connsiteX2" fmla="*/ 648165 w 648719"/>
              <a:gd name="connsiteY2" fmla="*/ 56901 h 557721"/>
              <a:gd name="connsiteX3" fmla="*/ 591375 w 648719"/>
              <a:gd name="connsiteY3" fmla="*/ 111 h 557721"/>
              <a:gd name="connsiteX4" fmla="*/ 585950 w 648719"/>
              <a:gd name="connsiteY4" fmla="*/ 664 h 557721"/>
              <a:gd name="connsiteX5" fmla="*/ 585950 w 648719"/>
              <a:gd name="connsiteY5" fmla="*/ 0 h 557721"/>
              <a:gd name="connsiteX6" fmla="*/ 58672 w 648719"/>
              <a:gd name="connsiteY6" fmla="*/ 0 h 557721"/>
              <a:gd name="connsiteX7" fmla="*/ 0 w 648719"/>
              <a:gd name="connsiteY7" fmla="*/ 221 h 557721"/>
              <a:gd name="connsiteX8" fmla="*/ 2214 w 648719"/>
              <a:gd name="connsiteY8" fmla="*/ 443 h 557721"/>
              <a:gd name="connsiteX9" fmla="*/ 58672 w 648719"/>
              <a:gd name="connsiteY9" fmla="*/ 53912 h 557721"/>
              <a:gd name="connsiteX10" fmla="*/ 58119 w 648719"/>
              <a:gd name="connsiteY10" fmla="*/ 557721 h 557721"/>
              <a:gd name="connsiteX11" fmla="*/ 58119 w 792411"/>
              <a:gd name="connsiteY11" fmla="*/ 557721 h 560157"/>
              <a:gd name="connsiteX12" fmla="*/ 0 w 878981"/>
              <a:gd name="connsiteY12" fmla="*/ 562481 h 562481"/>
              <a:gd name="connsiteX13" fmla="*/ 0 w 878981"/>
              <a:gd name="connsiteY13" fmla="*/ 562481 h 562481"/>
              <a:gd name="connsiteX14" fmla="*/ 879092 w 879092"/>
              <a:gd name="connsiteY14" fmla="*/ 560157 h 562481"/>
              <a:gd name="connsiteX15" fmla="*/ 878981 w 879092"/>
              <a:gd name="connsiteY15" fmla="*/ 560157 h 562481"/>
            </a:gdLst>
            <a:ahLst/>
            <a:cxnLst/>
            <a:rect l="l" t="t" r="r" b="b"/>
            <a:pathLst>
              <a:path w="648719" h="557721">
                <a:moveTo>
                  <a:pt x="58119" y="557721"/>
                </a:moveTo>
                <a:lnTo>
                  <a:pt x="648719" y="557721"/>
                </a:lnTo>
                <a:cubicBezTo>
                  <a:pt x="648534" y="390781"/>
                  <a:pt x="648350" y="223841"/>
                  <a:pt x="648165" y="56901"/>
                </a:cubicBezTo>
                <a:cubicBezTo>
                  <a:pt x="648165" y="25572"/>
                  <a:pt x="622703" y="111"/>
                  <a:pt x="591375" y="111"/>
                </a:cubicBezTo>
                <a:cubicBezTo>
                  <a:pt x="589493" y="111"/>
                  <a:pt x="587721" y="443"/>
                  <a:pt x="585950" y="664"/>
                </a:cubicBezTo>
                <a:lnTo>
                  <a:pt x="585950" y="0"/>
                </a:lnTo>
                <a:lnTo>
                  <a:pt x="58672" y="0"/>
                </a:lnTo>
                <a:lnTo>
                  <a:pt x="0" y="221"/>
                </a:lnTo>
                <a:cubicBezTo>
                  <a:pt x="0" y="221"/>
                  <a:pt x="332" y="443"/>
                  <a:pt x="2214" y="443"/>
                </a:cubicBezTo>
                <a:cubicBezTo>
                  <a:pt x="32436" y="443"/>
                  <a:pt x="56901" y="24133"/>
                  <a:pt x="58672" y="53912"/>
                </a:cubicBezTo>
                <a:cubicBezTo>
                  <a:pt x="58488" y="221848"/>
                  <a:pt x="58303" y="389785"/>
                  <a:pt x="58119" y="557721"/>
                </a:cubicBezTo>
                <a:close/>
              </a:path>
            </a:pathLst>
          </a:custGeom>
          <a:gradFill>
            <a:gsLst>
              <a:gs pos="1000">
                <a:schemeClr val="accent1">
                  <a:lumMod val="61000"/>
                  <a:lumOff val="39000"/>
                </a:schemeClr>
              </a:gs>
              <a:gs pos="5100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9525" cap="flat">
            <a:noFill/>
            <a:miter/>
          </a:ln>
          <a:effectLst>
            <a:outerShdw blurRad="127000" dist="101600" dir="2700001" algn="tl" rotWithShape="0">
              <a:schemeClr val="accent1">
                <a:lumMod val="75000"/>
                <a:alpha val="20000"/>
              </a:schemeClr>
            </a:outerShdw>
          </a:effectLst>
        </p:spPr>
        <p:txBody>
          <a:bodyPr vert="horz" wrap="square" lIns="79553" tIns="39776" rIns="79553" bIns="39776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5" name="标题 1"/>
          <p:cNvSpPr txBox="1"/>
          <p:nvPr/>
        </p:nvSpPr>
        <p:spPr>
          <a:xfrm>
            <a:off x="1317452" y="4294195"/>
            <a:ext cx="945153" cy="76944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3600">
                <a:ln w="12700">
                  <a:solidFill>
                    <a:srgbClr val="FFFFFF">
                      <a:alpha val="100000"/>
                    </a:srgbClr>
                  </a:solidFill>
                </a:ln>
                <a:noFill/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03</a:t>
            </a:r>
            <a:endParaRPr kumimoji="1" lang="zh-CN" altLang="en-US"/>
          </a:p>
        </p:txBody>
      </p:sp>
      <p:sp>
        <p:nvSpPr>
          <p:cNvPr id="36" name="标题 1"/>
          <p:cNvSpPr txBox="1"/>
          <p:nvPr/>
        </p:nvSpPr>
        <p:spPr>
          <a:xfrm>
            <a:off x="1333263" y="4261349"/>
            <a:ext cx="113581" cy="97197"/>
          </a:xfrm>
          <a:custGeom>
            <a:avLst/>
            <a:gdLst>
              <a:gd name="connsiteX0" fmla="*/ 113581 w 113581"/>
              <a:gd name="connsiteY0" fmla="*/ 97197 h 97197"/>
              <a:gd name="connsiteX1" fmla="*/ 113581 w 113581"/>
              <a:gd name="connsiteY1" fmla="*/ 57123 h 97197"/>
              <a:gd name="connsiteX2" fmla="*/ 57012 w 113581"/>
              <a:gd name="connsiteY2" fmla="*/ 0 h 97197"/>
              <a:gd name="connsiteX3" fmla="*/ 0 w 113581"/>
              <a:gd name="connsiteY3" fmla="*/ 57123 h 97197"/>
              <a:gd name="connsiteX4" fmla="*/ 0 w 113581"/>
              <a:gd name="connsiteY4" fmla="*/ 97197 h 97197"/>
              <a:gd name="connsiteX5" fmla="*/ 113581 w 113581"/>
              <a:gd name="connsiteY5" fmla="*/ 97197 h 97197"/>
            </a:gdLst>
            <a:ahLst/>
            <a:cxnLst/>
            <a:rect l="l" t="t" r="r" b="b"/>
            <a:pathLst>
              <a:path w="113581" h="97197">
                <a:moveTo>
                  <a:pt x="113581" y="97197"/>
                </a:moveTo>
                <a:lnTo>
                  <a:pt x="113581" y="57123"/>
                </a:lnTo>
                <a:cubicBezTo>
                  <a:pt x="113581" y="25794"/>
                  <a:pt x="88341" y="0"/>
                  <a:pt x="57012" y="0"/>
                </a:cubicBezTo>
                <a:cubicBezTo>
                  <a:pt x="25683" y="0"/>
                  <a:pt x="0" y="25794"/>
                  <a:pt x="0" y="57123"/>
                </a:cubicBezTo>
                <a:lnTo>
                  <a:pt x="0" y="97197"/>
                </a:lnTo>
                <a:lnTo>
                  <a:pt x="113581" y="9719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 w="530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7" name="标题 1"/>
          <p:cNvSpPr txBox="1"/>
          <p:nvPr/>
        </p:nvSpPr>
        <p:spPr>
          <a:xfrm>
            <a:off x="6200188" y="1869568"/>
            <a:ext cx="4644920" cy="1053660"/>
          </a:xfrm>
          <a:custGeom>
            <a:avLst/>
            <a:gdLst>
              <a:gd name="connsiteX0" fmla="*/ 4644920 w 4644920"/>
              <a:gd name="connsiteY0" fmla="*/ 150507 h 1059175"/>
              <a:gd name="connsiteX1" fmla="*/ 4644920 w 4644920"/>
              <a:gd name="connsiteY1" fmla="*/ 928650 h 1059175"/>
              <a:gd name="connsiteX2" fmla="*/ 4602237 w 4644920"/>
              <a:gd name="connsiteY2" fmla="*/ 1033689 h 1059175"/>
              <a:gd name="connsiteX3" fmla="*/ 4518478 w 4644920"/>
              <a:gd name="connsiteY3" fmla="*/ 1059175 h 1059175"/>
              <a:gd name="connsiteX4" fmla="*/ 150445 w 4644920"/>
              <a:gd name="connsiteY4" fmla="*/ 1059175 h 1059175"/>
              <a:gd name="connsiteX5" fmla="*/ 0 w 4644920"/>
              <a:gd name="connsiteY5" fmla="*/ 908669 h 1059175"/>
              <a:gd name="connsiteX6" fmla="*/ 0 w 4644920"/>
              <a:gd name="connsiteY6" fmla="*/ 130526 h 1059175"/>
              <a:gd name="connsiteX7" fmla="*/ 42807 w 4644920"/>
              <a:gd name="connsiteY7" fmla="*/ 25425 h 1059175"/>
              <a:gd name="connsiteX8" fmla="*/ 126505 w 4644920"/>
              <a:gd name="connsiteY8" fmla="*/ 0 h 1059175"/>
              <a:gd name="connsiteX9" fmla="*/ 4494476 w 4644920"/>
              <a:gd name="connsiteY9" fmla="*/ 0 h 1059175"/>
              <a:gd name="connsiteX10" fmla="*/ 4644920 w 4644920"/>
              <a:gd name="connsiteY10" fmla="*/ 150507 h 1059175"/>
            </a:gdLst>
            <a:ahLst/>
            <a:cxnLst/>
            <a:rect l="l" t="t" r="r" b="b"/>
            <a:pathLst>
              <a:path w="4644920" h="1059175">
                <a:moveTo>
                  <a:pt x="4644920" y="150507"/>
                </a:moveTo>
                <a:lnTo>
                  <a:pt x="4644920" y="928650"/>
                </a:lnTo>
                <a:cubicBezTo>
                  <a:pt x="4644920" y="969540"/>
                  <a:pt x="4628651" y="1006594"/>
                  <a:pt x="4602237" y="1033689"/>
                </a:cubicBezTo>
                <a:cubicBezTo>
                  <a:pt x="4578297" y="1049835"/>
                  <a:pt x="4549470" y="1059175"/>
                  <a:pt x="4518478" y="1059175"/>
                </a:cubicBezTo>
                <a:lnTo>
                  <a:pt x="150445" y="1059175"/>
                </a:lnTo>
                <a:cubicBezTo>
                  <a:pt x="67304" y="1059175"/>
                  <a:pt x="0" y="991809"/>
                  <a:pt x="0" y="908669"/>
                </a:cubicBezTo>
                <a:lnTo>
                  <a:pt x="0" y="130526"/>
                </a:lnTo>
                <a:cubicBezTo>
                  <a:pt x="0" y="89636"/>
                  <a:pt x="16331" y="52520"/>
                  <a:pt x="42807" y="25425"/>
                </a:cubicBezTo>
                <a:cubicBezTo>
                  <a:pt x="66747" y="9403"/>
                  <a:pt x="95513" y="0"/>
                  <a:pt x="126505" y="0"/>
                </a:cubicBezTo>
                <a:lnTo>
                  <a:pt x="4494476" y="0"/>
                </a:lnTo>
                <a:cubicBezTo>
                  <a:pt x="4577616" y="0"/>
                  <a:pt x="4644920" y="67366"/>
                  <a:pt x="4644920" y="150507"/>
                </a:cubicBezTo>
                <a:close/>
              </a:path>
            </a:pathLst>
          </a:custGeom>
          <a:solidFill>
            <a:schemeClr val="bg1"/>
          </a:solidFill>
          <a:ln w="12700" cap="sq">
            <a:solidFill>
              <a:schemeClr val="accent1">
                <a:lumMod val="20000"/>
                <a:lumOff val="80000"/>
                <a:alpha val="45000"/>
              </a:schemeClr>
            </a:solidFill>
            <a:miter/>
          </a:ln>
          <a:effectLst>
            <a:outerShdw blurRad="177800" dist="101600" dir="5400000" algn="t" rotWithShape="0">
              <a:schemeClr val="accent1">
                <a:lumMod val="75000"/>
                <a:alpha val="15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8" name="标题 1"/>
          <p:cNvSpPr txBox="1"/>
          <p:nvPr/>
        </p:nvSpPr>
        <p:spPr>
          <a:xfrm>
            <a:off x="9745594" y="2743661"/>
            <a:ext cx="1099514" cy="179595"/>
          </a:xfrm>
          <a:custGeom>
            <a:avLst/>
            <a:gdLst>
              <a:gd name="connsiteX0" fmla="*/ 286290 w 2067440"/>
              <a:gd name="connsiteY0" fmla="*/ 0 h 337696"/>
              <a:gd name="connsiteX1" fmla="*/ 93533 w 2067440"/>
              <a:gd name="connsiteY1" fmla="*/ 74604 h 337696"/>
              <a:gd name="connsiteX2" fmla="*/ 0 w 2067440"/>
              <a:gd name="connsiteY2" fmla="*/ 286290 h 337696"/>
              <a:gd name="connsiteX3" fmla="*/ 0 w 2067440"/>
              <a:gd name="connsiteY3" fmla="*/ 337696 h 337696"/>
              <a:gd name="connsiteX4" fmla="*/ 1964195 w 2067440"/>
              <a:gd name="connsiteY4" fmla="*/ 337696 h 337696"/>
              <a:gd name="connsiteX5" fmla="*/ 2029829 w 2067440"/>
              <a:gd name="connsiteY5" fmla="*/ 314128 h 337696"/>
              <a:gd name="connsiteX6" fmla="*/ 2067440 w 2067440"/>
              <a:gd name="connsiteY6" fmla="*/ 234451 h 337696"/>
              <a:gd name="connsiteX7" fmla="*/ 2067440 w 2067440"/>
              <a:gd name="connsiteY7" fmla="*/ 0 h 337696"/>
              <a:gd name="connsiteX8" fmla="*/ 286290 w 2067440"/>
              <a:gd name="connsiteY8" fmla="*/ 0 h 337696"/>
            </a:gdLst>
            <a:ahLst/>
            <a:cxnLst/>
            <a:rect l="l" t="t" r="r" b="b"/>
            <a:pathLst>
              <a:path w="2067440" h="337696">
                <a:moveTo>
                  <a:pt x="286290" y="0"/>
                </a:moveTo>
                <a:cubicBezTo>
                  <a:pt x="212058" y="0"/>
                  <a:pt x="144382" y="28270"/>
                  <a:pt x="93533" y="74604"/>
                </a:cubicBezTo>
                <a:cubicBezTo>
                  <a:pt x="36065" y="126938"/>
                  <a:pt x="0" y="202408"/>
                  <a:pt x="0" y="286290"/>
                </a:cubicBezTo>
                <a:lnTo>
                  <a:pt x="0" y="337696"/>
                </a:lnTo>
                <a:lnTo>
                  <a:pt x="1964195" y="337696"/>
                </a:lnTo>
                <a:cubicBezTo>
                  <a:pt x="1989125" y="337696"/>
                  <a:pt x="2012013" y="328850"/>
                  <a:pt x="2029829" y="314128"/>
                </a:cubicBezTo>
                <a:cubicBezTo>
                  <a:pt x="2052779" y="295198"/>
                  <a:pt x="2067440" y="266557"/>
                  <a:pt x="2067440" y="234451"/>
                </a:cubicBezTo>
                <a:lnTo>
                  <a:pt x="2067440" y="0"/>
                </a:lnTo>
                <a:lnTo>
                  <a:pt x="286290" y="0"/>
                </a:lnTo>
                <a:close/>
              </a:path>
            </a:pathLst>
          </a:custGeom>
          <a:gradFill>
            <a:gsLst>
              <a:gs pos="1000">
                <a:schemeClr val="accent1">
                  <a:lumMod val="61000"/>
                  <a:lumOff val="39000"/>
                </a:schemeClr>
              </a:gs>
              <a:gs pos="5100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9525" cap="flat">
            <a:noFill/>
            <a:miter/>
          </a:ln>
          <a:effectLst>
            <a:outerShdw blurRad="127000" dist="101600" dir="2700001" algn="tl" rotWithShape="0">
              <a:schemeClr val="accent1">
                <a:lumMod val="75000"/>
                <a:alpha val="20000"/>
              </a:schemeClr>
            </a:outerShdw>
          </a:effectLst>
        </p:spPr>
        <p:txBody>
          <a:bodyPr vert="horz" wrap="square" lIns="79553" tIns="39776" rIns="79553" bIns="39776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9" name="标题 1"/>
          <p:cNvSpPr txBox="1"/>
          <p:nvPr/>
        </p:nvSpPr>
        <p:spPr>
          <a:xfrm>
            <a:off x="7302897" y="1941095"/>
            <a:ext cx="3462018" cy="77673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22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实验及分析</a:t>
            </a:r>
            <a:endParaRPr kumimoji="1" lang="zh-CN" altLang="en-US"/>
          </a:p>
        </p:txBody>
      </p:sp>
      <p:sp>
        <p:nvSpPr>
          <p:cNvPr id="40" name="标题 1"/>
          <p:cNvSpPr txBox="1"/>
          <p:nvPr/>
        </p:nvSpPr>
        <p:spPr>
          <a:xfrm flipH="1">
            <a:off x="10428318" y="2819304"/>
            <a:ext cx="45719" cy="45719"/>
          </a:xfrm>
          <a:custGeom>
            <a:avLst/>
            <a:gdLst>
              <a:gd name="connsiteX0" fmla="*/ 28575 w 28575"/>
              <a:gd name="connsiteY0" fmla="*/ 14288 h 28575"/>
              <a:gd name="connsiteX1" fmla="*/ 14287 w 28575"/>
              <a:gd name="connsiteY1" fmla="*/ 28575 h 28575"/>
              <a:gd name="connsiteX2" fmla="*/ 0 w 28575"/>
              <a:gd name="connsiteY2" fmla="*/ 14288 h 28575"/>
              <a:gd name="connsiteX3" fmla="*/ 14287 w 28575"/>
              <a:gd name="connsiteY3" fmla="*/ 0 h 28575"/>
              <a:gd name="connsiteX4" fmla="*/ 28575 w 28575"/>
              <a:gd name="connsiteY4" fmla="*/ 14288 h 28575"/>
            </a:gdLst>
            <a:ahLst/>
            <a:cxnLst/>
            <a:rect l="l" t="t" r="r" b="b"/>
            <a:pathLst>
              <a:path w="28575" h="28575">
                <a:moveTo>
                  <a:pt x="28575" y="14288"/>
                </a:moveTo>
                <a:cubicBezTo>
                  <a:pt x="28575" y="22178"/>
                  <a:pt x="22178" y="28575"/>
                  <a:pt x="14287" y="28575"/>
                </a:cubicBezTo>
                <a:cubicBezTo>
                  <a:pt x="6397" y="28575"/>
                  <a:pt x="0" y="22178"/>
                  <a:pt x="0" y="14288"/>
                </a:cubicBezTo>
                <a:cubicBezTo>
                  <a:pt x="0" y="6397"/>
                  <a:pt x="6397" y="0"/>
                  <a:pt x="14287" y="0"/>
                </a:cubicBezTo>
                <a:cubicBezTo>
                  <a:pt x="22178" y="0"/>
                  <a:pt x="28575" y="6397"/>
                  <a:pt x="28575" y="1428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1" name="标题 1"/>
          <p:cNvSpPr txBox="1"/>
          <p:nvPr/>
        </p:nvSpPr>
        <p:spPr>
          <a:xfrm flipH="1">
            <a:off x="10340689" y="2819304"/>
            <a:ext cx="45719" cy="45719"/>
          </a:xfrm>
          <a:custGeom>
            <a:avLst/>
            <a:gdLst>
              <a:gd name="connsiteX0" fmla="*/ 28575 w 28575"/>
              <a:gd name="connsiteY0" fmla="*/ 14288 h 28575"/>
              <a:gd name="connsiteX1" fmla="*/ 14287 w 28575"/>
              <a:gd name="connsiteY1" fmla="*/ 28575 h 28575"/>
              <a:gd name="connsiteX2" fmla="*/ 0 w 28575"/>
              <a:gd name="connsiteY2" fmla="*/ 14288 h 28575"/>
              <a:gd name="connsiteX3" fmla="*/ 14287 w 28575"/>
              <a:gd name="connsiteY3" fmla="*/ 0 h 28575"/>
              <a:gd name="connsiteX4" fmla="*/ 28575 w 28575"/>
              <a:gd name="connsiteY4" fmla="*/ 14288 h 28575"/>
            </a:gdLst>
            <a:ahLst/>
            <a:cxnLst/>
            <a:rect l="l" t="t" r="r" b="b"/>
            <a:pathLst>
              <a:path w="28575" h="28575">
                <a:moveTo>
                  <a:pt x="28575" y="14288"/>
                </a:moveTo>
                <a:cubicBezTo>
                  <a:pt x="28575" y="22178"/>
                  <a:pt x="22178" y="28575"/>
                  <a:pt x="14287" y="28575"/>
                </a:cubicBezTo>
                <a:cubicBezTo>
                  <a:pt x="6397" y="28575"/>
                  <a:pt x="0" y="22178"/>
                  <a:pt x="0" y="14288"/>
                </a:cubicBezTo>
                <a:cubicBezTo>
                  <a:pt x="0" y="6397"/>
                  <a:pt x="6397" y="0"/>
                  <a:pt x="14287" y="0"/>
                </a:cubicBezTo>
                <a:cubicBezTo>
                  <a:pt x="22178" y="0"/>
                  <a:pt x="28575" y="6397"/>
                  <a:pt x="28575" y="14288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2" name="标题 1"/>
          <p:cNvSpPr txBox="1"/>
          <p:nvPr/>
        </p:nvSpPr>
        <p:spPr>
          <a:xfrm flipH="1">
            <a:off x="10253063" y="2819304"/>
            <a:ext cx="45719" cy="45719"/>
          </a:xfrm>
          <a:custGeom>
            <a:avLst/>
            <a:gdLst>
              <a:gd name="connsiteX0" fmla="*/ 28575 w 28575"/>
              <a:gd name="connsiteY0" fmla="*/ 14288 h 28575"/>
              <a:gd name="connsiteX1" fmla="*/ 14287 w 28575"/>
              <a:gd name="connsiteY1" fmla="*/ 28575 h 28575"/>
              <a:gd name="connsiteX2" fmla="*/ 0 w 28575"/>
              <a:gd name="connsiteY2" fmla="*/ 14288 h 28575"/>
              <a:gd name="connsiteX3" fmla="*/ 14287 w 28575"/>
              <a:gd name="connsiteY3" fmla="*/ 0 h 28575"/>
              <a:gd name="connsiteX4" fmla="*/ 28575 w 28575"/>
              <a:gd name="connsiteY4" fmla="*/ 14288 h 28575"/>
            </a:gdLst>
            <a:ahLst/>
            <a:cxnLst/>
            <a:rect l="l" t="t" r="r" b="b"/>
            <a:pathLst>
              <a:path w="28575" h="28575">
                <a:moveTo>
                  <a:pt x="28575" y="14288"/>
                </a:moveTo>
                <a:cubicBezTo>
                  <a:pt x="28575" y="22178"/>
                  <a:pt x="22178" y="28575"/>
                  <a:pt x="14287" y="28575"/>
                </a:cubicBezTo>
                <a:cubicBezTo>
                  <a:pt x="6397" y="28575"/>
                  <a:pt x="0" y="22178"/>
                  <a:pt x="0" y="14288"/>
                </a:cubicBezTo>
                <a:cubicBezTo>
                  <a:pt x="0" y="6397"/>
                  <a:pt x="6397" y="0"/>
                  <a:pt x="14287" y="0"/>
                </a:cubicBezTo>
                <a:cubicBezTo>
                  <a:pt x="22178" y="0"/>
                  <a:pt x="28575" y="6397"/>
                  <a:pt x="28575" y="14288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3" name="标题 1"/>
          <p:cNvSpPr txBox="1"/>
          <p:nvPr/>
        </p:nvSpPr>
        <p:spPr>
          <a:xfrm flipH="1">
            <a:off x="10165434" y="2819304"/>
            <a:ext cx="45719" cy="45719"/>
          </a:xfrm>
          <a:custGeom>
            <a:avLst/>
            <a:gdLst>
              <a:gd name="connsiteX0" fmla="*/ 28575 w 28575"/>
              <a:gd name="connsiteY0" fmla="*/ 14288 h 28575"/>
              <a:gd name="connsiteX1" fmla="*/ 14287 w 28575"/>
              <a:gd name="connsiteY1" fmla="*/ 28575 h 28575"/>
              <a:gd name="connsiteX2" fmla="*/ 0 w 28575"/>
              <a:gd name="connsiteY2" fmla="*/ 14288 h 28575"/>
              <a:gd name="connsiteX3" fmla="*/ 14287 w 28575"/>
              <a:gd name="connsiteY3" fmla="*/ 0 h 28575"/>
              <a:gd name="connsiteX4" fmla="*/ 28575 w 28575"/>
              <a:gd name="connsiteY4" fmla="*/ 14288 h 28575"/>
            </a:gdLst>
            <a:ahLst/>
            <a:cxnLst/>
            <a:rect l="l" t="t" r="r" b="b"/>
            <a:pathLst>
              <a:path w="28575" h="28575">
                <a:moveTo>
                  <a:pt x="28575" y="14288"/>
                </a:moveTo>
                <a:cubicBezTo>
                  <a:pt x="28575" y="22178"/>
                  <a:pt x="22178" y="28575"/>
                  <a:pt x="14287" y="28575"/>
                </a:cubicBezTo>
                <a:cubicBezTo>
                  <a:pt x="6397" y="28575"/>
                  <a:pt x="0" y="22178"/>
                  <a:pt x="0" y="14288"/>
                </a:cubicBezTo>
                <a:cubicBezTo>
                  <a:pt x="0" y="6397"/>
                  <a:pt x="6397" y="0"/>
                  <a:pt x="14287" y="0"/>
                </a:cubicBezTo>
                <a:cubicBezTo>
                  <a:pt x="22178" y="0"/>
                  <a:pt x="28575" y="6397"/>
                  <a:pt x="28575" y="14288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4" name="标题 1"/>
          <p:cNvSpPr txBox="1"/>
          <p:nvPr/>
        </p:nvSpPr>
        <p:spPr>
          <a:xfrm>
            <a:off x="6200188" y="3117485"/>
            <a:ext cx="4644920" cy="1053660"/>
          </a:xfrm>
          <a:custGeom>
            <a:avLst/>
            <a:gdLst>
              <a:gd name="connsiteX0" fmla="*/ 4644920 w 4644920"/>
              <a:gd name="connsiteY0" fmla="*/ 150507 h 1059175"/>
              <a:gd name="connsiteX1" fmla="*/ 4644920 w 4644920"/>
              <a:gd name="connsiteY1" fmla="*/ 928650 h 1059175"/>
              <a:gd name="connsiteX2" fmla="*/ 4602237 w 4644920"/>
              <a:gd name="connsiteY2" fmla="*/ 1033689 h 1059175"/>
              <a:gd name="connsiteX3" fmla="*/ 4518478 w 4644920"/>
              <a:gd name="connsiteY3" fmla="*/ 1059175 h 1059175"/>
              <a:gd name="connsiteX4" fmla="*/ 150445 w 4644920"/>
              <a:gd name="connsiteY4" fmla="*/ 1059175 h 1059175"/>
              <a:gd name="connsiteX5" fmla="*/ 0 w 4644920"/>
              <a:gd name="connsiteY5" fmla="*/ 908669 h 1059175"/>
              <a:gd name="connsiteX6" fmla="*/ 0 w 4644920"/>
              <a:gd name="connsiteY6" fmla="*/ 130526 h 1059175"/>
              <a:gd name="connsiteX7" fmla="*/ 42807 w 4644920"/>
              <a:gd name="connsiteY7" fmla="*/ 25425 h 1059175"/>
              <a:gd name="connsiteX8" fmla="*/ 126505 w 4644920"/>
              <a:gd name="connsiteY8" fmla="*/ 0 h 1059175"/>
              <a:gd name="connsiteX9" fmla="*/ 4494476 w 4644920"/>
              <a:gd name="connsiteY9" fmla="*/ 0 h 1059175"/>
              <a:gd name="connsiteX10" fmla="*/ 4644920 w 4644920"/>
              <a:gd name="connsiteY10" fmla="*/ 150507 h 1059175"/>
            </a:gdLst>
            <a:ahLst/>
            <a:cxnLst/>
            <a:rect l="l" t="t" r="r" b="b"/>
            <a:pathLst>
              <a:path w="4644920" h="1059175">
                <a:moveTo>
                  <a:pt x="4644920" y="150507"/>
                </a:moveTo>
                <a:lnTo>
                  <a:pt x="4644920" y="928650"/>
                </a:lnTo>
                <a:cubicBezTo>
                  <a:pt x="4644920" y="969540"/>
                  <a:pt x="4628651" y="1006594"/>
                  <a:pt x="4602237" y="1033689"/>
                </a:cubicBezTo>
                <a:cubicBezTo>
                  <a:pt x="4578297" y="1049835"/>
                  <a:pt x="4549470" y="1059175"/>
                  <a:pt x="4518478" y="1059175"/>
                </a:cubicBezTo>
                <a:lnTo>
                  <a:pt x="150445" y="1059175"/>
                </a:lnTo>
                <a:cubicBezTo>
                  <a:pt x="67304" y="1059175"/>
                  <a:pt x="0" y="991809"/>
                  <a:pt x="0" y="908669"/>
                </a:cubicBezTo>
                <a:lnTo>
                  <a:pt x="0" y="130526"/>
                </a:lnTo>
                <a:cubicBezTo>
                  <a:pt x="0" y="89636"/>
                  <a:pt x="16331" y="52520"/>
                  <a:pt x="42807" y="25425"/>
                </a:cubicBezTo>
                <a:cubicBezTo>
                  <a:pt x="66747" y="9403"/>
                  <a:pt x="95513" y="0"/>
                  <a:pt x="126505" y="0"/>
                </a:cubicBezTo>
                <a:lnTo>
                  <a:pt x="4494476" y="0"/>
                </a:lnTo>
                <a:cubicBezTo>
                  <a:pt x="4577616" y="0"/>
                  <a:pt x="4644920" y="67366"/>
                  <a:pt x="4644920" y="150507"/>
                </a:cubicBezTo>
                <a:close/>
              </a:path>
            </a:pathLst>
          </a:custGeom>
          <a:solidFill>
            <a:schemeClr val="bg1"/>
          </a:solidFill>
          <a:ln w="12700" cap="sq">
            <a:solidFill>
              <a:schemeClr val="accent1">
                <a:lumMod val="20000"/>
                <a:lumOff val="80000"/>
                <a:alpha val="45000"/>
              </a:schemeClr>
            </a:solidFill>
            <a:miter/>
          </a:ln>
          <a:effectLst>
            <a:outerShdw blurRad="177800" dist="101600" dir="5400000" algn="t" rotWithShape="0">
              <a:schemeClr val="accent1">
                <a:lumMod val="75000"/>
                <a:alpha val="15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5" name="标题 1"/>
          <p:cNvSpPr txBox="1"/>
          <p:nvPr/>
        </p:nvSpPr>
        <p:spPr>
          <a:xfrm>
            <a:off x="9745594" y="3991578"/>
            <a:ext cx="1099514" cy="179595"/>
          </a:xfrm>
          <a:custGeom>
            <a:avLst/>
            <a:gdLst>
              <a:gd name="connsiteX0" fmla="*/ 286290 w 2067440"/>
              <a:gd name="connsiteY0" fmla="*/ 0 h 337696"/>
              <a:gd name="connsiteX1" fmla="*/ 93533 w 2067440"/>
              <a:gd name="connsiteY1" fmla="*/ 74604 h 337696"/>
              <a:gd name="connsiteX2" fmla="*/ 0 w 2067440"/>
              <a:gd name="connsiteY2" fmla="*/ 286290 h 337696"/>
              <a:gd name="connsiteX3" fmla="*/ 0 w 2067440"/>
              <a:gd name="connsiteY3" fmla="*/ 337696 h 337696"/>
              <a:gd name="connsiteX4" fmla="*/ 1964195 w 2067440"/>
              <a:gd name="connsiteY4" fmla="*/ 337696 h 337696"/>
              <a:gd name="connsiteX5" fmla="*/ 2029829 w 2067440"/>
              <a:gd name="connsiteY5" fmla="*/ 314128 h 337696"/>
              <a:gd name="connsiteX6" fmla="*/ 2067440 w 2067440"/>
              <a:gd name="connsiteY6" fmla="*/ 234451 h 337696"/>
              <a:gd name="connsiteX7" fmla="*/ 2067440 w 2067440"/>
              <a:gd name="connsiteY7" fmla="*/ 0 h 337696"/>
              <a:gd name="connsiteX8" fmla="*/ 286290 w 2067440"/>
              <a:gd name="connsiteY8" fmla="*/ 0 h 337696"/>
            </a:gdLst>
            <a:ahLst/>
            <a:cxnLst/>
            <a:rect l="l" t="t" r="r" b="b"/>
            <a:pathLst>
              <a:path w="2067440" h="337696">
                <a:moveTo>
                  <a:pt x="286290" y="0"/>
                </a:moveTo>
                <a:cubicBezTo>
                  <a:pt x="212058" y="0"/>
                  <a:pt x="144382" y="28270"/>
                  <a:pt x="93533" y="74604"/>
                </a:cubicBezTo>
                <a:cubicBezTo>
                  <a:pt x="36065" y="126938"/>
                  <a:pt x="0" y="202408"/>
                  <a:pt x="0" y="286290"/>
                </a:cubicBezTo>
                <a:lnTo>
                  <a:pt x="0" y="337696"/>
                </a:lnTo>
                <a:lnTo>
                  <a:pt x="1964195" y="337696"/>
                </a:lnTo>
                <a:cubicBezTo>
                  <a:pt x="1989125" y="337696"/>
                  <a:pt x="2012013" y="328850"/>
                  <a:pt x="2029829" y="314128"/>
                </a:cubicBezTo>
                <a:cubicBezTo>
                  <a:pt x="2052779" y="295198"/>
                  <a:pt x="2067440" y="266557"/>
                  <a:pt x="2067440" y="234451"/>
                </a:cubicBezTo>
                <a:lnTo>
                  <a:pt x="2067440" y="0"/>
                </a:lnTo>
                <a:lnTo>
                  <a:pt x="286290" y="0"/>
                </a:lnTo>
                <a:close/>
              </a:path>
            </a:pathLst>
          </a:custGeom>
          <a:gradFill>
            <a:gsLst>
              <a:gs pos="1000">
                <a:schemeClr val="accent1">
                  <a:lumMod val="61000"/>
                  <a:lumOff val="39000"/>
                </a:schemeClr>
              </a:gs>
              <a:gs pos="5100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9525" cap="flat">
            <a:noFill/>
            <a:miter/>
          </a:ln>
          <a:effectLst>
            <a:outerShdw blurRad="127000" dist="101600" dir="2700001" algn="tl" rotWithShape="0">
              <a:schemeClr val="accent1">
                <a:lumMod val="75000"/>
                <a:alpha val="20000"/>
              </a:schemeClr>
            </a:outerShdw>
          </a:effectLst>
        </p:spPr>
        <p:txBody>
          <a:bodyPr vert="horz" wrap="square" lIns="79553" tIns="39776" rIns="79553" bIns="39776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6" name="标题 1"/>
          <p:cNvSpPr txBox="1"/>
          <p:nvPr/>
        </p:nvSpPr>
        <p:spPr>
          <a:xfrm>
            <a:off x="7313497" y="3176674"/>
            <a:ext cx="3462018" cy="78359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22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总结与展望</a:t>
            </a:r>
            <a:endParaRPr kumimoji="1" lang="zh-CN" altLang="en-US"/>
          </a:p>
        </p:txBody>
      </p:sp>
      <p:sp>
        <p:nvSpPr>
          <p:cNvPr id="47" name="标题 1"/>
          <p:cNvSpPr txBox="1"/>
          <p:nvPr/>
        </p:nvSpPr>
        <p:spPr>
          <a:xfrm flipH="1">
            <a:off x="10428318" y="4067221"/>
            <a:ext cx="45719" cy="45719"/>
          </a:xfrm>
          <a:custGeom>
            <a:avLst/>
            <a:gdLst>
              <a:gd name="connsiteX0" fmla="*/ 28575 w 28575"/>
              <a:gd name="connsiteY0" fmla="*/ 14288 h 28575"/>
              <a:gd name="connsiteX1" fmla="*/ 14287 w 28575"/>
              <a:gd name="connsiteY1" fmla="*/ 28575 h 28575"/>
              <a:gd name="connsiteX2" fmla="*/ 0 w 28575"/>
              <a:gd name="connsiteY2" fmla="*/ 14288 h 28575"/>
              <a:gd name="connsiteX3" fmla="*/ 14287 w 28575"/>
              <a:gd name="connsiteY3" fmla="*/ 0 h 28575"/>
              <a:gd name="connsiteX4" fmla="*/ 28575 w 28575"/>
              <a:gd name="connsiteY4" fmla="*/ 14288 h 28575"/>
            </a:gdLst>
            <a:ahLst/>
            <a:cxnLst/>
            <a:rect l="l" t="t" r="r" b="b"/>
            <a:pathLst>
              <a:path w="28575" h="28575">
                <a:moveTo>
                  <a:pt x="28575" y="14288"/>
                </a:moveTo>
                <a:cubicBezTo>
                  <a:pt x="28575" y="22178"/>
                  <a:pt x="22178" y="28575"/>
                  <a:pt x="14287" y="28575"/>
                </a:cubicBezTo>
                <a:cubicBezTo>
                  <a:pt x="6397" y="28575"/>
                  <a:pt x="0" y="22178"/>
                  <a:pt x="0" y="14288"/>
                </a:cubicBezTo>
                <a:cubicBezTo>
                  <a:pt x="0" y="6397"/>
                  <a:pt x="6397" y="0"/>
                  <a:pt x="14287" y="0"/>
                </a:cubicBezTo>
                <a:cubicBezTo>
                  <a:pt x="22178" y="0"/>
                  <a:pt x="28575" y="6397"/>
                  <a:pt x="28575" y="1428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8" name="标题 1"/>
          <p:cNvSpPr txBox="1"/>
          <p:nvPr/>
        </p:nvSpPr>
        <p:spPr>
          <a:xfrm flipH="1">
            <a:off x="10340689" y="4067221"/>
            <a:ext cx="45719" cy="45719"/>
          </a:xfrm>
          <a:custGeom>
            <a:avLst/>
            <a:gdLst>
              <a:gd name="connsiteX0" fmla="*/ 28575 w 28575"/>
              <a:gd name="connsiteY0" fmla="*/ 14288 h 28575"/>
              <a:gd name="connsiteX1" fmla="*/ 14287 w 28575"/>
              <a:gd name="connsiteY1" fmla="*/ 28575 h 28575"/>
              <a:gd name="connsiteX2" fmla="*/ 0 w 28575"/>
              <a:gd name="connsiteY2" fmla="*/ 14288 h 28575"/>
              <a:gd name="connsiteX3" fmla="*/ 14287 w 28575"/>
              <a:gd name="connsiteY3" fmla="*/ 0 h 28575"/>
              <a:gd name="connsiteX4" fmla="*/ 28575 w 28575"/>
              <a:gd name="connsiteY4" fmla="*/ 14288 h 28575"/>
            </a:gdLst>
            <a:ahLst/>
            <a:cxnLst/>
            <a:rect l="l" t="t" r="r" b="b"/>
            <a:pathLst>
              <a:path w="28575" h="28575">
                <a:moveTo>
                  <a:pt x="28575" y="14288"/>
                </a:moveTo>
                <a:cubicBezTo>
                  <a:pt x="28575" y="22178"/>
                  <a:pt x="22178" y="28575"/>
                  <a:pt x="14287" y="28575"/>
                </a:cubicBezTo>
                <a:cubicBezTo>
                  <a:pt x="6397" y="28575"/>
                  <a:pt x="0" y="22178"/>
                  <a:pt x="0" y="14288"/>
                </a:cubicBezTo>
                <a:cubicBezTo>
                  <a:pt x="0" y="6397"/>
                  <a:pt x="6397" y="0"/>
                  <a:pt x="14287" y="0"/>
                </a:cubicBezTo>
                <a:cubicBezTo>
                  <a:pt x="22178" y="0"/>
                  <a:pt x="28575" y="6397"/>
                  <a:pt x="28575" y="14288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9" name="标题 1"/>
          <p:cNvSpPr txBox="1"/>
          <p:nvPr/>
        </p:nvSpPr>
        <p:spPr>
          <a:xfrm flipH="1">
            <a:off x="10253063" y="4067221"/>
            <a:ext cx="45719" cy="45719"/>
          </a:xfrm>
          <a:custGeom>
            <a:avLst/>
            <a:gdLst>
              <a:gd name="connsiteX0" fmla="*/ 28575 w 28575"/>
              <a:gd name="connsiteY0" fmla="*/ 14288 h 28575"/>
              <a:gd name="connsiteX1" fmla="*/ 14287 w 28575"/>
              <a:gd name="connsiteY1" fmla="*/ 28575 h 28575"/>
              <a:gd name="connsiteX2" fmla="*/ 0 w 28575"/>
              <a:gd name="connsiteY2" fmla="*/ 14288 h 28575"/>
              <a:gd name="connsiteX3" fmla="*/ 14287 w 28575"/>
              <a:gd name="connsiteY3" fmla="*/ 0 h 28575"/>
              <a:gd name="connsiteX4" fmla="*/ 28575 w 28575"/>
              <a:gd name="connsiteY4" fmla="*/ 14288 h 28575"/>
            </a:gdLst>
            <a:ahLst/>
            <a:cxnLst/>
            <a:rect l="l" t="t" r="r" b="b"/>
            <a:pathLst>
              <a:path w="28575" h="28575">
                <a:moveTo>
                  <a:pt x="28575" y="14288"/>
                </a:moveTo>
                <a:cubicBezTo>
                  <a:pt x="28575" y="22178"/>
                  <a:pt x="22178" y="28575"/>
                  <a:pt x="14287" y="28575"/>
                </a:cubicBezTo>
                <a:cubicBezTo>
                  <a:pt x="6397" y="28575"/>
                  <a:pt x="0" y="22178"/>
                  <a:pt x="0" y="14288"/>
                </a:cubicBezTo>
                <a:cubicBezTo>
                  <a:pt x="0" y="6397"/>
                  <a:pt x="6397" y="0"/>
                  <a:pt x="14287" y="0"/>
                </a:cubicBezTo>
                <a:cubicBezTo>
                  <a:pt x="22178" y="0"/>
                  <a:pt x="28575" y="6397"/>
                  <a:pt x="28575" y="14288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0" name="标题 1"/>
          <p:cNvSpPr txBox="1"/>
          <p:nvPr/>
        </p:nvSpPr>
        <p:spPr>
          <a:xfrm flipH="1">
            <a:off x="10165434" y="4067221"/>
            <a:ext cx="45719" cy="45719"/>
          </a:xfrm>
          <a:custGeom>
            <a:avLst/>
            <a:gdLst>
              <a:gd name="connsiteX0" fmla="*/ 28575 w 28575"/>
              <a:gd name="connsiteY0" fmla="*/ 14288 h 28575"/>
              <a:gd name="connsiteX1" fmla="*/ 14287 w 28575"/>
              <a:gd name="connsiteY1" fmla="*/ 28575 h 28575"/>
              <a:gd name="connsiteX2" fmla="*/ 0 w 28575"/>
              <a:gd name="connsiteY2" fmla="*/ 14288 h 28575"/>
              <a:gd name="connsiteX3" fmla="*/ 14287 w 28575"/>
              <a:gd name="connsiteY3" fmla="*/ 0 h 28575"/>
              <a:gd name="connsiteX4" fmla="*/ 28575 w 28575"/>
              <a:gd name="connsiteY4" fmla="*/ 14288 h 28575"/>
            </a:gdLst>
            <a:ahLst/>
            <a:cxnLst/>
            <a:rect l="l" t="t" r="r" b="b"/>
            <a:pathLst>
              <a:path w="28575" h="28575">
                <a:moveTo>
                  <a:pt x="28575" y="14288"/>
                </a:moveTo>
                <a:cubicBezTo>
                  <a:pt x="28575" y="22178"/>
                  <a:pt x="22178" y="28575"/>
                  <a:pt x="14287" y="28575"/>
                </a:cubicBezTo>
                <a:cubicBezTo>
                  <a:pt x="6397" y="28575"/>
                  <a:pt x="0" y="22178"/>
                  <a:pt x="0" y="14288"/>
                </a:cubicBezTo>
                <a:cubicBezTo>
                  <a:pt x="0" y="6397"/>
                  <a:pt x="6397" y="0"/>
                  <a:pt x="14287" y="0"/>
                </a:cubicBezTo>
                <a:cubicBezTo>
                  <a:pt x="22178" y="0"/>
                  <a:pt x="28575" y="6397"/>
                  <a:pt x="28575" y="14288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1" name="标题 1"/>
          <p:cNvSpPr txBox="1"/>
          <p:nvPr/>
        </p:nvSpPr>
        <p:spPr>
          <a:xfrm>
            <a:off x="6320418" y="1774130"/>
            <a:ext cx="791156" cy="711210"/>
          </a:xfrm>
          <a:custGeom>
            <a:avLst/>
            <a:gdLst>
              <a:gd name="connsiteX0" fmla="*/ 58119 w 648719"/>
              <a:gd name="connsiteY0" fmla="*/ 557721 h 557721"/>
              <a:gd name="connsiteX1" fmla="*/ 648719 w 648719"/>
              <a:gd name="connsiteY1" fmla="*/ 557721 h 557721"/>
              <a:gd name="connsiteX2" fmla="*/ 648165 w 648719"/>
              <a:gd name="connsiteY2" fmla="*/ 56901 h 557721"/>
              <a:gd name="connsiteX3" fmla="*/ 591375 w 648719"/>
              <a:gd name="connsiteY3" fmla="*/ 111 h 557721"/>
              <a:gd name="connsiteX4" fmla="*/ 585950 w 648719"/>
              <a:gd name="connsiteY4" fmla="*/ 664 h 557721"/>
              <a:gd name="connsiteX5" fmla="*/ 585950 w 648719"/>
              <a:gd name="connsiteY5" fmla="*/ 0 h 557721"/>
              <a:gd name="connsiteX6" fmla="*/ 58672 w 648719"/>
              <a:gd name="connsiteY6" fmla="*/ 0 h 557721"/>
              <a:gd name="connsiteX7" fmla="*/ 0 w 648719"/>
              <a:gd name="connsiteY7" fmla="*/ 221 h 557721"/>
              <a:gd name="connsiteX8" fmla="*/ 2214 w 648719"/>
              <a:gd name="connsiteY8" fmla="*/ 443 h 557721"/>
              <a:gd name="connsiteX9" fmla="*/ 58672 w 648719"/>
              <a:gd name="connsiteY9" fmla="*/ 53912 h 557721"/>
              <a:gd name="connsiteX10" fmla="*/ 58119 w 648719"/>
              <a:gd name="connsiteY10" fmla="*/ 557721 h 557721"/>
              <a:gd name="connsiteX11" fmla="*/ 58119 w 792411"/>
              <a:gd name="connsiteY11" fmla="*/ 557721 h 560157"/>
              <a:gd name="connsiteX12" fmla="*/ 0 w 878981"/>
              <a:gd name="connsiteY12" fmla="*/ 562481 h 562481"/>
              <a:gd name="connsiteX13" fmla="*/ 0 w 878981"/>
              <a:gd name="connsiteY13" fmla="*/ 562481 h 562481"/>
              <a:gd name="connsiteX14" fmla="*/ 879092 w 879092"/>
              <a:gd name="connsiteY14" fmla="*/ 560157 h 562481"/>
              <a:gd name="connsiteX15" fmla="*/ 878981 w 879092"/>
              <a:gd name="connsiteY15" fmla="*/ 560157 h 562481"/>
            </a:gdLst>
            <a:ahLst/>
            <a:cxnLst/>
            <a:rect l="l" t="t" r="r" b="b"/>
            <a:pathLst>
              <a:path w="648719" h="557721">
                <a:moveTo>
                  <a:pt x="58119" y="557721"/>
                </a:moveTo>
                <a:lnTo>
                  <a:pt x="648719" y="557721"/>
                </a:lnTo>
                <a:cubicBezTo>
                  <a:pt x="648534" y="390781"/>
                  <a:pt x="648350" y="223841"/>
                  <a:pt x="648165" y="56901"/>
                </a:cubicBezTo>
                <a:cubicBezTo>
                  <a:pt x="648165" y="25572"/>
                  <a:pt x="622703" y="111"/>
                  <a:pt x="591375" y="111"/>
                </a:cubicBezTo>
                <a:cubicBezTo>
                  <a:pt x="589493" y="111"/>
                  <a:pt x="587721" y="443"/>
                  <a:pt x="585950" y="664"/>
                </a:cubicBezTo>
                <a:lnTo>
                  <a:pt x="585950" y="0"/>
                </a:lnTo>
                <a:lnTo>
                  <a:pt x="58672" y="0"/>
                </a:lnTo>
                <a:lnTo>
                  <a:pt x="0" y="221"/>
                </a:lnTo>
                <a:cubicBezTo>
                  <a:pt x="0" y="221"/>
                  <a:pt x="332" y="443"/>
                  <a:pt x="2214" y="443"/>
                </a:cubicBezTo>
                <a:cubicBezTo>
                  <a:pt x="32436" y="443"/>
                  <a:pt x="56901" y="24133"/>
                  <a:pt x="58672" y="53912"/>
                </a:cubicBezTo>
                <a:cubicBezTo>
                  <a:pt x="58488" y="221848"/>
                  <a:pt x="58303" y="389785"/>
                  <a:pt x="58119" y="557721"/>
                </a:cubicBezTo>
                <a:close/>
              </a:path>
            </a:pathLst>
          </a:custGeom>
          <a:gradFill>
            <a:gsLst>
              <a:gs pos="1000">
                <a:schemeClr val="accent1">
                  <a:lumMod val="61000"/>
                  <a:lumOff val="39000"/>
                </a:schemeClr>
              </a:gs>
              <a:gs pos="5100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9525" cap="flat">
            <a:noFill/>
            <a:miter/>
          </a:ln>
          <a:effectLst>
            <a:outerShdw blurRad="127000" dist="101600" dir="2700001" algn="tl" rotWithShape="0">
              <a:schemeClr val="accent1">
                <a:lumMod val="75000"/>
                <a:alpha val="20000"/>
              </a:schemeClr>
            </a:outerShdw>
          </a:effectLst>
        </p:spPr>
        <p:txBody>
          <a:bodyPr vert="horz" wrap="square" lIns="79553" tIns="39776" rIns="79553" bIns="39776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2" name="标题 1"/>
          <p:cNvSpPr txBox="1"/>
          <p:nvPr/>
        </p:nvSpPr>
        <p:spPr>
          <a:xfrm>
            <a:off x="6265235" y="1807529"/>
            <a:ext cx="945153" cy="76944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3600">
                <a:ln w="12700">
                  <a:solidFill>
                    <a:srgbClr val="FFFFFF">
                      <a:alpha val="100000"/>
                    </a:srgbClr>
                  </a:solidFill>
                </a:ln>
                <a:noFill/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04</a:t>
            </a:r>
            <a:endParaRPr kumimoji="1" lang="zh-CN" altLang="en-US"/>
          </a:p>
        </p:txBody>
      </p:sp>
      <p:sp>
        <p:nvSpPr>
          <p:cNvPr id="53" name="标题 1"/>
          <p:cNvSpPr txBox="1"/>
          <p:nvPr/>
        </p:nvSpPr>
        <p:spPr>
          <a:xfrm>
            <a:off x="6281046" y="1774683"/>
            <a:ext cx="113581" cy="97197"/>
          </a:xfrm>
          <a:custGeom>
            <a:avLst/>
            <a:gdLst>
              <a:gd name="connsiteX0" fmla="*/ 113581 w 113581"/>
              <a:gd name="connsiteY0" fmla="*/ 97197 h 97197"/>
              <a:gd name="connsiteX1" fmla="*/ 113581 w 113581"/>
              <a:gd name="connsiteY1" fmla="*/ 57123 h 97197"/>
              <a:gd name="connsiteX2" fmla="*/ 57012 w 113581"/>
              <a:gd name="connsiteY2" fmla="*/ 0 h 97197"/>
              <a:gd name="connsiteX3" fmla="*/ 0 w 113581"/>
              <a:gd name="connsiteY3" fmla="*/ 57123 h 97197"/>
              <a:gd name="connsiteX4" fmla="*/ 0 w 113581"/>
              <a:gd name="connsiteY4" fmla="*/ 97197 h 97197"/>
              <a:gd name="connsiteX5" fmla="*/ 113581 w 113581"/>
              <a:gd name="connsiteY5" fmla="*/ 97197 h 97197"/>
            </a:gdLst>
            <a:ahLst/>
            <a:cxnLst/>
            <a:rect l="l" t="t" r="r" b="b"/>
            <a:pathLst>
              <a:path w="113581" h="97197">
                <a:moveTo>
                  <a:pt x="113581" y="97197"/>
                </a:moveTo>
                <a:lnTo>
                  <a:pt x="113581" y="57123"/>
                </a:lnTo>
                <a:cubicBezTo>
                  <a:pt x="113581" y="25794"/>
                  <a:pt x="88341" y="0"/>
                  <a:pt x="57012" y="0"/>
                </a:cubicBezTo>
                <a:cubicBezTo>
                  <a:pt x="25683" y="0"/>
                  <a:pt x="0" y="25794"/>
                  <a:pt x="0" y="57123"/>
                </a:cubicBezTo>
                <a:lnTo>
                  <a:pt x="0" y="97197"/>
                </a:lnTo>
                <a:lnTo>
                  <a:pt x="113581" y="9719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 w="530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4" name="标题 1"/>
          <p:cNvSpPr txBox="1"/>
          <p:nvPr/>
        </p:nvSpPr>
        <p:spPr>
          <a:xfrm>
            <a:off x="6320417" y="3015664"/>
            <a:ext cx="791156" cy="711210"/>
          </a:xfrm>
          <a:custGeom>
            <a:avLst/>
            <a:gdLst>
              <a:gd name="connsiteX0" fmla="*/ 58119 w 648719"/>
              <a:gd name="connsiteY0" fmla="*/ 557721 h 557721"/>
              <a:gd name="connsiteX1" fmla="*/ 648719 w 648719"/>
              <a:gd name="connsiteY1" fmla="*/ 557721 h 557721"/>
              <a:gd name="connsiteX2" fmla="*/ 648165 w 648719"/>
              <a:gd name="connsiteY2" fmla="*/ 56901 h 557721"/>
              <a:gd name="connsiteX3" fmla="*/ 591375 w 648719"/>
              <a:gd name="connsiteY3" fmla="*/ 111 h 557721"/>
              <a:gd name="connsiteX4" fmla="*/ 585950 w 648719"/>
              <a:gd name="connsiteY4" fmla="*/ 664 h 557721"/>
              <a:gd name="connsiteX5" fmla="*/ 585950 w 648719"/>
              <a:gd name="connsiteY5" fmla="*/ 0 h 557721"/>
              <a:gd name="connsiteX6" fmla="*/ 58672 w 648719"/>
              <a:gd name="connsiteY6" fmla="*/ 0 h 557721"/>
              <a:gd name="connsiteX7" fmla="*/ 0 w 648719"/>
              <a:gd name="connsiteY7" fmla="*/ 221 h 557721"/>
              <a:gd name="connsiteX8" fmla="*/ 2214 w 648719"/>
              <a:gd name="connsiteY8" fmla="*/ 443 h 557721"/>
              <a:gd name="connsiteX9" fmla="*/ 58672 w 648719"/>
              <a:gd name="connsiteY9" fmla="*/ 53912 h 557721"/>
              <a:gd name="connsiteX10" fmla="*/ 58119 w 648719"/>
              <a:gd name="connsiteY10" fmla="*/ 557721 h 557721"/>
              <a:gd name="connsiteX11" fmla="*/ 58119 w 792411"/>
              <a:gd name="connsiteY11" fmla="*/ 557721 h 560157"/>
              <a:gd name="connsiteX12" fmla="*/ 0 w 878981"/>
              <a:gd name="connsiteY12" fmla="*/ 562481 h 562481"/>
              <a:gd name="connsiteX13" fmla="*/ 0 w 878981"/>
              <a:gd name="connsiteY13" fmla="*/ 562481 h 562481"/>
              <a:gd name="connsiteX14" fmla="*/ 879092 w 879092"/>
              <a:gd name="connsiteY14" fmla="*/ 560157 h 562481"/>
              <a:gd name="connsiteX15" fmla="*/ 878981 w 879092"/>
              <a:gd name="connsiteY15" fmla="*/ 560157 h 562481"/>
            </a:gdLst>
            <a:ahLst/>
            <a:cxnLst/>
            <a:rect l="l" t="t" r="r" b="b"/>
            <a:pathLst>
              <a:path w="648719" h="557721">
                <a:moveTo>
                  <a:pt x="58119" y="557721"/>
                </a:moveTo>
                <a:lnTo>
                  <a:pt x="648719" y="557721"/>
                </a:lnTo>
                <a:cubicBezTo>
                  <a:pt x="648534" y="390781"/>
                  <a:pt x="648350" y="223841"/>
                  <a:pt x="648165" y="56901"/>
                </a:cubicBezTo>
                <a:cubicBezTo>
                  <a:pt x="648165" y="25572"/>
                  <a:pt x="622703" y="111"/>
                  <a:pt x="591375" y="111"/>
                </a:cubicBezTo>
                <a:cubicBezTo>
                  <a:pt x="589493" y="111"/>
                  <a:pt x="587721" y="443"/>
                  <a:pt x="585950" y="664"/>
                </a:cubicBezTo>
                <a:lnTo>
                  <a:pt x="585950" y="0"/>
                </a:lnTo>
                <a:lnTo>
                  <a:pt x="58672" y="0"/>
                </a:lnTo>
                <a:lnTo>
                  <a:pt x="0" y="221"/>
                </a:lnTo>
                <a:cubicBezTo>
                  <a:pt x="0" y="221"/>
                  <a:pt x="332" y="443"/>
                  <a:pt x="2214" y="443"/>
                </a:cubicBezTo>
                <a:cubicBezTo>
                  <a:pt x="32436" y="443"/>
                  <a:pt x="56901" y="24133"/>
                  <a:pt x="58672" y="53912"/>
                </a:cubicBezTo>
                <a:cubicBezTo>
                  <a:pt x="58488" y="221848"/>
                  <a:pt x="58303" y="389785"/>
                  <a:pt x="58119" y="557721"/>
                </a:cubicBezTo>
                <a:close/>
              </a:path>
            </a:pathLst>
          </a:custGeom>
          <a:gradFill>
            <a:gsLst>
              <a:gs pos="1000">
                <a:schemeClr val="accent1">
                  <a:lumMod val="61000"/>
                  <a:lumOff val="39000"/>
                </a:schemeClr>
              </a:gs>
              <a:gs pos="5100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9525" cap="flat">
            <a:noFill/>
            <a:miter/>
          </a:ln>
          <a:effectLst>
            <a:outerShdw blurRad="127000" dist="101600" dir="2700001" algn="tl" rotWithShape="0">
              <a:schemeClr val="accent1">
                <a:lumMod val="75000"/>
                <a:alpha val="20000"/>
              </a:schemeClr>
            </a:outerShdw>
          </a:effectLst>
        </p:spPr>
        <p:txBody>
          <a:bodyPr vert="horz" wrap="square" lIns="79553" tIns="39776" rIns="79553" bIns="39776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5" name="标题 1"/>
          <p:cNvSpPr txBox="1"/>
          <p:nvPr/>
        </p:nvSpPr>
        <p:spPr>
          <a:xfrm>
            <a:off x="6265234" y="3049063"/>
            <a:ext cx="945153" cy="76944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3600">
                <a:ln w="12700">
                  <a:solidFill>
                    <a:srgbClr val="FFFFFF">
                      <a:alpha val="100000"/>
                    </a:srgbClr>
                  </a:solidFill>
                </a:ln>
                <a:noFill/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05</a:t>
            </a:r>
            <a:endParaRPr kumimoji="1" lang="zh-CN" altLang="en-US"/>
          </a:p>
        </p:txBody>
      </p:sp>
      <p:sp>
        <p:nvSpPr>
          <p:cNvPr id="56" name="标题 1"/>
          <p:cNvSpPr txBox="1"/>
          <p:nvPr/>
        </p:nvSpPr>
        <p:spPr>
          <a:xfrm>
            <a:off x="6281045" y="3016217"/>
            <a:ext cx="113581" cy="97197"/>
          </a:xfrm>
          <a:custGeom>
            <a:avLst/>
            <a:gdLst>
              <a:gd name="connsiteX0" fmla="*/ 113581 w 113581"/>
              <a:gd name="connsiteY0" fmla="*/ 97197 h 97197"/>
              <a:gd name="connsiteX1" fmla="*/ 113581 w 113581"/>
              <a:gd name="connsiteY1" fmla="*/ 57123 h 97197"/>
              <a:gd name="connsiteX2" fmla="*/ 57012 w 113581"/>
              <a:gd name="connsiteY2" fmla="*/ 0 h 97197"/>
              <a:gd name="connsiteX3" fmla="*/ 0 w 113581"/>
              <a:gd name="connsiteY3" fmla="*/ 57123 h 97197"/>
              <a:gd name="connsiteX4" fmla="*/ 0 w 113581"/>
              <a:gd name="connsiteY4" fmla="*/ 97197 h 97197"/>
              <a:gd name="connsiteX5" fmla="*/ 113581 w 113581"/>
              <a:gd name="connsiteY5" fmla="*/ 97197 h 97197"/>
            </a:gdLst>
            <a:ahLst/>
            <a:cxnLst/>
            <a:rect l="l" t="t" r="r" b="b"/>
            <a:pathLst>
              <a:path w="113581" h="97197">
                <a:moveTo>
                  <a:pt x="113581" y="97197"/>
                </a:moveTo>
                <a:lnTo>
                  <a:pt x="113581" y="57123"/>
                </a:lnTo>
                <a:cubicBezTo>
                  <a:pt x="113581" y="25794"/>
                  <a:pt x="88341" y="0"/>
                  <a:pt x="57012" y="0"/>
                </a:cubicBezTo>
                <a:cubicBezTo>
                  <a:pt x="25683" y="0"/>
                  <a:pt x="0" y="25794"/>
                  <a:pt x="0" y="57123"/>
                </a:cubicBezTo>
                <a:lnTo>
                  <a:pt x="0" y="97197"/>
                </a:lnTo>
                <a:lnTo>
                  <a:pt x="113581" y="9719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 w="530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alphaModFix amt="47000"/>
          </a:blip>
          <a:srcRect/>
          <a:stretch>
            <a:fillRect/>
          </a:stretch>
        </p:blipFill>
        <p:spPr>
          <a:xfrm>
            <a:off x="0" y="0"/>
            <a:ext cx="12192000" cy="6845808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 flipV="1">
            <a:off x="9149022" y="-20487"/>
            <a:ext cx="2846166" cy="1272184"/>
          </a:xfrm>
          <a:custGeom>
            <a:avLst/>
            <a:gdLst>
              <a:gd name="connsiteX0" fmla="*/ 1423083 w 2846166"/>
              <a:gd name="connsiteY0" fmla="*/ 0 h 1272184"/>
              <a:gd name="connsiteX1" fmla="*/ 2826586 w 2846166"/>
              <a:gd name="connsiteY1" fmla="*/ 1143888 h 1272184"/>
              <a:gd name="connsiteX2" fmla="*/ 2846166 w 2846166"/>
              <a:gd name="connsiteY2" fmla="*/ 1272184 h 1272184"/>
              <a:gd name="connsiteX3" fmla="*/ 1823820 w 2846166"/>
              <a:gd name="connsiteY3" fmla="*/ 1272184 h 1272184"/>
              <a:gd name="connsiteX4" fmla="*/ 1821388 w 2846166"/>
              <a:gd name="connsiteY4" fmla="*/ 1264347 h 1272184"/>
              <a:gd name="connsiteX5" fmla="*/ 1423083 w 2846166"/>
              <a:gd name="connsiteY5" fmla="*/ 1000333 h 1272184"/>
              <a:gd name="connsiteX6" fmla="*/ 1024778 w 2846166"/>
              <a:gd name="connsiteY6" fmla="*/ 1264347 h 1272184"/>
              <a:gd name="connsiteX7" fmla="*/ 1022346 w 2846166"/>
              <a:gd name="connsiteY7" fmla="*/ 1272184 h 1272184"/>
              <a:gd name="connsiteX8" fmla="*/ 0 w 2846166"/>
              <a:gd name="connsiteY8" fmla="*/ 1272184 h 1272184"/>
              <a:gd name="connsiteX9" fmla="*/ 19580 w 2846166"/>
              <a:gd name="connsiteY9" fmla="*/ 1143888 h 1272184"/>
              <a:gd name="connsiteX10" fmla="*/ 1423083 w 2846166"/>
              <a:gd name="connsiteY10" fmla="*/ 0 h 1272184"/>
            </a:gdLst>
            <a:ahLst/>
            <a:cxnLst/>
            <a:rect l="l" t="t" r="r" b="b"/>
            <a:pathLst>
              <a:path w="2846166" h="1272184">
                <a:moveTo>
                  <a:pt x="1423083" y="0"/>
                </a:moveTo>
                <a:cubicBezTo>
                  <a:pt x="2115390" y="0"/>
                  <a:pt x="2693000" y="491072"/>
                  <a:pt x="2826586" y="1143888"/>
                </a:cubicBezTo>
                <a:lnTo>
                  <a:pt x="2846166" y="1272184"/>
                </a:lnTo>
                <a:lnTo>
                  <a:pt x="1823820" y="1272184"/>
                </a:lnTo>
                <a:lnTo>
                  <a:pt x="1821388" y="1264347"/>
                </a:lnTo>
                <a:cubicBezTo>
                  <a:pt x="1755765" y="1109197"/>
                  <a:pt x="1602137" y="1000333"/>
                  <a:pt x="1423083" y="1000333"/>
                </a:cubicBezTo>
                <a:cubicBezTo>
                  <a:pt x="1244029" y="1000333"/>
                  <a:pt x="1090401" y="1109197"/>
                  <a:pt x="1024778" y="1264347"/>
                </a:cubicBezTo>
                <a:lnTo>
                  <a:pt x="1022346" y="1272184"/>
                </a:lnTo>
                <a:lnTo>
                  <a:pt x="0" y="1272184"/>
                </a:lnTo>
                <a:lnTo>
                  <a:pt x="19580" y="1143888"/>
                </a:lnTo>
                <a:cubicBezTo>
                  <a:pt x="153166" y="491072"/>
                  <a:pt x="730776" y="0"/>
                  <a:pt x="1423083" y="0"/>
                </a:cubicBezTo>
                <a:close/>
              </a:path>
            </a:pathLst>
          </a:custGeom>
          <a:gradFill>
            <a:gsLst>
              <a:gs pos="1000">
                <a:schemeClr val="accent2"/>
              </a:gs>
              <a:gs pos="100000">
                <a:schemeClr val="accent2">
                  <a:lumMod val="75000"/>
                </a:schemeClr>
              </a:gs>
            </a:gsLst>
            <a:lin ang="2700000" scaled="0"/>
          </a:gradFill>
          <a:ln w="12700" cap="flat">
            <a:noFill/>
            <a:miter/>
          </a:ln>
          <a:effectLst>
            <a:outerShdw blurRad="101600" dist="63500" dir="5400000" algn="t" rotWithShape="0">
              <a:schemeClr val="accent2"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0" y="906780"/>
            <a:ext cx="9878066" cy="4960619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  <a:effectLst>
            <a:outerShdw blurRad="355600" sx="102000" sy="102000" algn="ctr" rotWithShape="0">
              <a:schemeClr val="accent1">
                <a:alpha val="21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9032770" y="5585816"/>
            <a:ext cx="2846166" cy="1272184"/>
          </a:xfrm>
          <a:custGeom>
            <a:avLst/>
            <a:gdLst>
              <a:gd name="connsiteX0" fmla="*/ 1423083 w 2846166"/>
              <a:gd name="connsiteY0" fmla="*/ 0 h 1272184"/>
              <a:gd name="connsiteX1" fmla="*/ 2826586 w 2846166"/>
              <a:gd name="connsiteY1" fmla="*/ 1143888 h 1272184"/>
              <a:gd name="connsiteX2" fmla="*/ 2846166 w 2846166"/>
              <a:gd name="connsiteY2" fmla="*/ 1272184 h 1272184"/>
              <a:gd name="connsiteX3" fmla="*/ 1823820 w 2846166"/>
              <a:gd name="connsiteY3" fmla="*/ 1272184 h 1272184"/>
              <a:gd name="connsiteX4" fmla="*/ 1821388 w 2846166"/>
              <a:gd name="connsiteY4" fmla="*/ 1264347 h 1272184"/>
              <a:gd name="connsiteX5" fmla="*/ 1423083 w 2846166"/>
              <a:gd name="connsiteY5" fmla="*/ 1000333 h 1272184"/>
              <a:gd name="connsiteX6" fmla="*/ 1024778 w 2846166"/>
              <a:gd name="connsiteY6" fmla="*/ 1264347 h 1272184"/>
              <a:gd name="connsiteX7" fmla="*/ 1022346 w 2846166"/>
              <a:gd name="connsiteY7" fmla="*/ 1272184 h 1272184"/>
              <a:gd name="connsiteX8" fmla="*/ 0 w 2846166"/>
              <a:gd name="connsiteY8" fmla="*/ 1272184 h 1272184"/>
              <a:gd name="connsiteX9" fmla="*/ 19580 w 2846166"/>
              <a:gd name="connsiteY9" fmla="*/ 1143888 h 1272184"/>
              <a:gd name="connsiteX10" fmla="*/ 1423083 w 2846166"/>
              <a:gd name="connsiteY10" fmla="*/ 0 h 1272184"/>
            </a:gdLst>
            <a:ahLst/>
            <a:cxnLst/>
            <a:rect l="l" t="t" r="r" b="b"/>
            <a:pathLst>
              <a:path w="2846166" h="1272184">
                <a:moveTo>
                  <a:pt x="1423083" y="0"/>
                </a:moveTo>
                <a:cubicBezTo>
                  <a:pt x="2115390" y="0"/>
                  <a:pt x="2693000" y="491072"/>
                  <a:pt x="2826586" y="1143888"/>
                </a:cubicBezTo>
                <a:lnTo>
                  <a:pt x="2846166" y="1272184"/>
                </a:lnTo>
                <a:lnTo>
                  <a:pt x="1823820" y="1272184"/>
                </a:lnTo>
                <a:lnTo>
                  <a:pt x="1821388" y="1264347"/>
                </a:lnTo>
                <a:cubicBezTo>
                  <a:pt x="1755765" y="1109197"/>
                  <a:pt x="1602137" y="1000333"/>
                  <a:pt x="1423083" y="1000333"/>
                </a:cubicBezTo>
                <a:cubicBezTo>
                  <a:pt x="1244029" y="1000333"/>
                  <a:pt x="1090401" y="1109197"/>
                  <a:pt x="1024778" y="1264347"/>
                </a:cubicBezTo>
                <a:lnTo>
                  <a:pt x="1022346" y="1272184"/>
                </a:lnTo>
                <a:lnTo>
                  <a:pt x="0" y="1272184"/>
                </a:lnTo>
                <a:lnTo>
                  <a:pt x="19580" y="1143888"/>
                </a:lnTo>
                <a:cubicBezTo>
                  <a:pt x="153166" y="491072"/>
                  <a:pt x="730776" y="0"/>
                  <a:pt x="1423083" y="0"/>
                </a:cubicBezTo>
                <a:close/>
              </a:path>
            </a:pathLst>
          </a:custGeom>
          <a:gradFill>
            <a:gsLst>
              <a:gs pos="1000">
                <a:schemeClr val="accent2"/>
              </a:gs>
              <a:gs pos="100000">
                <a:schemeClr val="accent2">
                  <a:lumMod val="75000"/>
                </a:schemeClr>
              </a:gs>
            </a:gsLst>
            <a:lin ang="2700000" scaled="0"/>
          </a:gradFill>
          <a:ln w="12700" cap="flat">
            <a:noFill/>
            <a:miter/>
          </a:ln>
          <a:effectLst>
            <a:outerShdw blurRad="101600" dist="63500" dir="5400000" algn="t" rotWithShape="0">
              <a:schemeClr val="accent2"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8589" y="1117774"/>
            <a:ext cx="9021153" cy="113998"/>
          </a:xfrm>
          <a:custGeom>
            <a:avLst/>
            <a:gdLst>
              <a:gd name="connsiteX0" fmla="*/ 1224703 w 9021153"/>
              <a:gd name="connsiteY0" fmla="*/ 5998 h 113998"/>
              <a:gd name="connsiteX1" fmla="*/ 1278703 w 9021153"/>
              <a:gd name="connsiteY1" fmla="*/ 5998 h 113998"/>
              <a:gd name="connsiteX2" fmla="*/ 1332703 w 9021153"/>
              <a:gd name="connsiteY2" fmla="*/ 59998 h 113998"/>
              <a:gd name="connsiteX3" fmla="*/ 1278703 w 9021153"/>
              <a:gd name="connsiteY3" fmla="*/ 113998 h 113998"/>
              <a:gd name="connsiteX4" fmla="*/ 1224703 w 9021153"/>
              <a:gd name="connsiteY4" fmla="*/ 113998 h 113998"/>
              <a:gd name="connsiteX5" fmla="*/ 1278703 w 9021153"/>
              <a:gd name="connsiteY5" fmla="*/ 59998 h 113998"/>
              <a:gd name="connsiteX6" fmla="*/ 1088058 w 9021153"/>
              <a:gd name="connsiteY6" fmla="*/ 5998 h 113998"/>
              <a:gd name="connsiteX7" fmla="*/ 1142058 w 9021153"/>
              <a:gd name="connsiteY7" fmla="*/ 5998 h 113998"/>
              <a:gd name="connsiteX8" fmla="*/ 1196058 w 9021153"/>
              <a:gd name="connsiteY8" fmla="*/ 59998 h 113998"/>
              <a:gd name="connsiteX9" fmla="*/ 1142058 w 9021153"/>
              <a:gd name="connsiteY9" fmla="*/ 113998 h 113998"/>
              <a:gd name="connsiteX10" fmla="*/ 1088058 w 9021153"/>
              <a:gd name="connsiteY10" fmla="*/ 113998 h 113998"/>
              <a:gd name="connsiteX11" fmla="*/ 1142058 w 9021153"/>
              <a:gd name="connsiteY11" fmla="*/ 59998 h 113998"/>
              <a:gd name="connsiteX12" fmla="*/ 951413 w 9021153"/>
              <a:gd name="connsiteY12" fmla="*/ 5998 h 113998"/>
              <a:gd name="connsiteX13" fmla="*/ 1005413 w 9021153"/>
              <a:gd name="connsiteY13" fmla="*/ 5998 h 113998"/>
              <a:gd name="connsiteX14" fmla="*/ 1059413 w 9021153"/>
              <a:gd name="connsiteY14" fmla="*/ 59998 h 113998"/>
              <a:gd name="connsiteX15" fmla="*/ 1005413 w 9021153"/>
              <a:gd name="connsiteY15" fmla="*/ 113998 h 113998"/>
              <a:gd name="connsiteX16" fmla="*/ 951413 w 9021153"/>
              <a:gd name="connsiteY16" fmla="*/ 113998 h 113998"/>
              <a:gd name="connsiteX17" fmla="*/ 1005413 w 9021153"/>
              <a:gd name="connsiteY17" fmla="*/ 59998 h 113998"/>
              <a:gd name="connsiteX18" fmla="*/ 814768 w 9021153"/>
              <a:gd name="connsiteY18" fmla="*/ 5998 h 113998"/>
              <a:gd name="connsiteX19" fmla="*/ 868768 w 9021153"/>
              <a:gd name="connsiteY19" fmla="*/ 5998 h 113998"/>
              <a:gd name="connsiteX20" fmla="*/ 922768 w 9021153"/>
              <a:gd name="connsiteY20" fmla="*/ 59998 h 113998"/>
              <a:gd name="connsiteX21" fmla="*/ 868768 w 9021153"/>
              <a:gd name="connsiteY21" fmla="*/ 113998 h 113998"/>
              <a:gd name="connsiteX22" fmla="*/ 814768 w 9021153"/>
              <a:gd name="connsiteY22" fmla="*/ 113998 h 113998"/>
              <a:gd name="connsiteX23" fmla="*/ 868768 w 9021153"/>
              <a:gd name="connsiteY23" fmla="*/ 59998 h 113998"/>
              <a:gd name="connsiteX24" fmla="*/ 678123 w 9021153"/>
              <a:gd name="connsiteY24" fmla="*/ 5998 h 113998"/>
              <a:gd name="connsiteX25" fmla="*/ 732123 w 9021153"/>
              <a:gd name="connsiteY25" fmla="*/ 5998 h 113998"/>
              <a:gd name="connsiteX26" fmla="*/ 786123 w 9021153"/>
              <a:gd name="connsiteY26" fmla="*/ 59998 h 113998"/>
              <a:gd name="connsiteX27" fmla="*/ 732123 w 9021153"/>
              <a:gd name="connsiteY27" fmla="*/ 113998 h 113998"/>
              <a:gd name="connsiteX28" fmla="*/ 678123 w 9021153"/>
              <a:gd name="connsiteY28" fmla="*/ 113998 h 113998"/>
              <a:gd name="connsiteX29" fmla="*/ 732123 w 9021153"/>
              <a:gd name="connsiteY29" fmla="*/ 59998 h 113998"/>
              <a:gd name="connsiteX30" fmla="*/ 546584 w 9021153"/>
              <a:gd name="connsiteY30" fmla="*/ 5998 h 113998"/>
              <a:gd name="connsiteX31" fmla="*/ 600584 w 9021153"/>
              <a:gd name="connsiteY31" fmla="*/ 5998 h 113998"/>
              <a:gd name="connsiteX32" fmla="*/ 654584 w 9021153"/>
              <a:gd name="connsiteY32" fmla="*/ 59998 h 113998"/>
              <a:gd name="connsiteX33" fmla="*/ 600584 w 9021153"/>
              <a:gd name="connsiteY33" fmla="*/ 113998 h 113998"/>
              <a:gd name="connsiteX34" fmla="*/ 546584 w 9021153"/>
              <a:gd name="connsiteY34" fmla="*/ 113998 h 113998"/>
              <a:gd name="connsiteX35" fmla="*/ 600584 w 9021153"/>
              <a:gd name="connsiteY35" fmla="*/ 59998 h 113998"/>
              <a:gd name="connsiteX36" fmla="*/ 409934 w 9021153"/>
              <a:gd name="connsiteY36" fmla="*/ 5998 h 113998"/>
              <a:gd name="connsiteX37" fmla="*/ 463934 w 9021153"/>
              <a:gd name="connsiteY37" fmla="*/ 5998 h 113998"/>
              <a:gd name="connsiteX38" fmla="*/ 517934 w 9021153"/>
              <a:gd name="connsiteY38" fmla="*/ 59998 h 113998"/>
              <a:gd name="connsiteX39" fmla="*/ 463934 w 9021153"/>
              <a:gd name="connsiteY39" fmla="*/ 113998 h 113998"/>
              <a:gd name="connsiteX40" fmla="*/ 409934 w 9021153"/>
              <a:gd name="connsiteY40" fmla="*/ 113998 h 113998"/>
              <a:gd name="connsiteX41" fmla="*/ 463934 w 9021153"/>
              <a:gd name="connsiteY41" fmla="*/ 59998 h 113998"/>
              <a:gd name="connsiteX42" fmla="*/ 273289 w 9021153"/>
              <a:gd name="connsiteY42" fmla="*/ 5998 h 113998"/>
              <a:gd name="connsiteX43" fmla="*/ 327289 w 9021153"/>
              <a:gd name="connsiteY43" fmla="*/ 5998 h 113998"/>
              <a:gd name="connsiteX44" fmla="*/ 381289 w 9021153"/>
              <a:gd name="connsiteY44" fmla="*/ 59998 h 113998"/>
              <a:gd name="connsiteX45" fmla="*/ 327289 w 9021153"/>
              <a:gd name="connsiteY45" fmla="*/ 113998 h 113998"/>
              <a:gd name="connsiteX46" fmla="*/ 273289 w 9021153"/>
              <a:gd name="connsiteY46" fmla="*/ 113998 h 113998"/>
              <a:gd name="connsiteX47" fmla="*/ 327289 w 9021153"/>
              <a:gd name="connsiteY47" fmla="*/ 59998 h 113998"/>
              <a:gd name="connsiteX48" fmla="*/ 136644 w 9021153"/>
              <a:gd name="connsiteY48" fmla="*/ 5998 h 113998"/>
              <a:gd name="connsiteX49" fmla="*/ 190644 w 9021153"/>
              <a:gd name="connsiteY49" fmla="*/ 5998 h 113998"/>
              <a:gd name="connsiteX50" fmla="*/ 244644 w 9021153"/>
              <a:gd name="connsiteY50" fmla="*/ 59998 h 113998"/>
              <a:gd name="connsiteX51" fmla="*/ 190644 w 9021153"/>
              <a:gd name="connsiteY51" fmla="*/ 113998 h 113998"/>
              <a:gd name="connsiteX52" fmla="*/ 136644 w 9021153"/>
              <a:gd name="connsiteY52" fmla="*/ 113998 h 113998"/>
              <a:gd name="connsiteX53" fmla="*/ 190644 w 9021153"/>
              <a:gd name="connsiteY53" fmla="*/ 59998 h 113998"/>
              <a:gd name="connsiteX54" fmla="*/ 0 w 9021153"/>
              <a:gd name="connsiteY54" fmla="*/ 5998 h 113998"/>
              <a:gd name="connsiteX55" fmla="*/ 54000 w 9021153"/>
              <a:gd name="connsiteY55" fmla="*/ 5998 h 113998"/>
              <a:gd name="connsiteX56" fmla="*/ 108000 w 9021153"/>
              <a:gd name="connsiteY56" fmla="*/ 59998 h 113998"/>
              <a:gd name="connsiteX57" fmla="*/ 54000 w 9021153"/>
              <a:gd name="connsiteY57" fmla="*/ 113998 h 113998"/>
              <a:gd name="connsiteX58" fmla="*/ 0 w 9021153"/>
              <a:gd name="connsiteY58" fmla="*/ 113998 h 113998"/>
              <a:gd name="connsiteX59" fmla="*/ 54000 w 9021153"/>
              <a:gd name="connsiteY59" fmla="*/ 59998 h 113998"/>
              <a:gd name="connsiteX60" fmla="*/ 8913153 w 9021153"/>
              <a:gd name="connsiteY60" fmla="*/ 0 h 113998"/>
              <a:gd name="connsiteX61" fmla="*/ 8967153 w 9021153"/>
              <a:gd name="connsiteY61" fmla="*/ 0 h 113998"/>
              <a:gd name="connsiteX62" fmla="*/ 9021153 w 9021153"/>
              <a:gd name="connsiteY62" fmla="*/ 54000 h 113998"/>
              <a:gd name="connsiteX63" fmla="*/ 8967153 w 9021153"/>
              <a:gd name="connsiteY63" fmla="*/ 108000 h 113998"/>
              <a:gd name="connsiteX64" fmla="*/ 8913153 w 9021153"/>
              <a:gd name="connsiteY64" fmla="*/ 108000 h 113998"/>
              <a:gd name="connsiteX65" fmla="*/ 8967153 w 9021153"/>
              <a:gd name="connsiteY65" fmla="*/ 54000 h 113998"/>
              <a:gd name="connsiteX66" fmla="*/ 8776508 w 9021153"/>
              <a:gd name="connsiteY66" fmla="*/ 0 h 113998"/>
              <a:gd name="connsiteX67" fmla="*/ 8830508 w 9021153"/>
              <a:gd name="connsiteY67" fmla="*/ 0 h 113998"/>
              <a:gd name="connsiteX68" fmla="*/ 8884508 w 9021153"/>
              <a:gd name="connsiteY68" fmla="*/ 54000 h 113998"/>
              <a:gd name="connsiteX69" fmla="*/ 8830508 w 9021153"/>
              <a:gd name="connsiteY69" fmla="*/ 108000 h 113998"/>
              <a:gd name="connsiteX70" fmla="*/ 8776508 w 9021153"/>
              <a:gd name="connsiteY70" fmla="*/ 108000 h 113998"/>
              <a:gd name="connsiteX71" fmla="*/ 8830508 w 9021153"/>
              <a:gd name="connsiteY71" fmla="*/ 54000 h 113998"/>
              <a:gd name="connsiteX72" fmla="*/ 8639863 w 9021153"/>
              <a:gd name="connsiteY72" fmla="*/ 0 h 113998"/>
              <a:gd name="connsiteX73" fmla="*/ 8693863 w 9021153"/>
              <a:gd name="connsiteY73" fmla="*/ 0 h 113998"/>
              <a:gd name="connsiteX74" fmla="*/ 8747863 w 9021153"/>
              <a:gd name="connsiteY74" fmla="*/ 54000 h 113998"/>
              <a:gd name="connsiteX75" fmla="*/ 8693863 w 9021153"/>
              <a:gd name="connsiteY75" fmla="*/ 108000 h 113998"/>
              <a:gd name="connsiteX76" fmla="*/ 8639863 w 9021153"/>
              <a:gd name="connsiteY76" fmla="*/ 108000 h 113998"/>
              <a:gd name="connsiteX77" fmla="*/ 8693863 w 9021153"/>
              <a:gd name="connsiteY77" fmla="*/ 54000 h 113998"/>
              <a:gd name="connsiteX78" fmla="*/ 8503218 w 9021153"/>
              <a:gd name="connsiteY78" fmla="*/ 0 h 113998"/>
              <a:gd name="connsiteX79" fmla="*/ 8557218 w 9021153"/>
              <a:gd name="connsiteY79" fmla="*/ 0 h 113998"/>
              <a:gd name="connsiteX80" fmla="*/ 8611218 w 9021153"/>
              <a:gd name="connsiteY80" fmla="*/ 54000 h 113998"/>
              <a:gd name="connsiteX81" fmla="*/ 8557218 w 9021153"/>
              <a:gd name="connsiteY81" fmla="*/ 108000 h 113998"/>
              <a:gd name="connsiteX82" fmla="*/ 8503218 w 9021153"/>
              <a:gd name="connsiteY82" fmla="*/ 108000 h 113998"/>
              <a:gd name="connsiteX83" fmla="*/ 8557218 w 9021153"/>
              <a:gd name="connsiteY83" fmla="*/ 54000 h 113998"/>
              <a:gd name="connsiteX84" fmla="*/ 8366573 w 9021153"/>
              <a:gd name="connsiteY84" fmla="*/ 0 h 113998"/>
              <a:gd name="connsiteX85" fmla="*/ 8420573 w 9021153"/>
              <a:gd name="connsiteY85" fmla="*/ 0 h 113998"/>
              <a:gd name="connsiteX86" fmla="*/ 8474573 w 9021153"/>
              <a:gd name="connsiteY86" fmla="*/ 54000 h 113998"/>
              <a:gd name="connsiteX87" fmla="*/ 8420573 w 9021153"/>
              <a:gd name="connsiteY87" fmla="*/ 108000 h 113998"/>
              <a:gd name="connsiteX88" fmla="*/ 8366573 w 9021153"/>
              <a:gd name="connsiteY88" fmla="*/ 108000 h 113998"/>
              <a:gd name="connsiteX89" fmla="*/ 8420573 w 9021153"/>
              <a:gd name="connsiteY89" fmla="*/ 54000 h 113998"/>
              <a:gd name="connsiteX90" fmla="*/ 8229928 w 9021153"/>
              <a:gd name="connsiteY90" fmla="*/ 0 h 113998"/>
              <a:gd name="connsiteX91" fmla="*/ 8283928 w 9021153"/>
              <a:gd name="connsiteY91" fmla="*/ 0 h 113998"/>
              <a:gd name="connsiteX92" fmla="*/ 8337928 w 9021153"/>
              <a:gd name="connsiteY92" fmla="*/ 54000 h 113998"/>
              <a:gd name="connsiteX93" fmla="*/ 8283928 w 9021153"/>
              <a:gd name="connsiteY93" fmla="*/ 108000 h 113998"/>
              <a:gd name="connsiteX94" fmla="*/ 8229928 w 9021153"/>
              <a:gd name="connsiteY94" fmla="*/ 108000 h 113998"/>
              <a:gd name="connsiteX95" fmla="*/ 8283928 w 9021153"/>
              <a:gd name="connsiteY95" fmla="*/ 54000 h 113998"/>
              <a:gd name="connsiteX96" fmla="*/ 8093283 w 9021153"/>
              <a:gd name="connsiteY96" fmla="*/ 0 h 113998"/>
              <a:gd name="connsiteX97" fmla="*/ 8147283 w 9021153"/>
              <a:gd name="connsiteY97" fmla="*/ 0 h 113998"/>
              <a:gd name="connsiteX98" fmla="*/ 8201283 w 9021153"/>
              <a:gd name="connsiteY98" fmla="*/ 54000 h 113998"/>
              <a:gd name="connsiteX99" fmla="*/ 8147283 w 9021153"/>
              <a:gd name="connsiteY99" fmla="*/ 108000 h 113998"/>
              <a:gd name="connsiteX100" fmla="*/ 8093283 w 9021153"/>
              <a:gd name="connsiteY100" fmla="*/ 108000 h 113998"/>
              <a:gd name="connsiteX101" fmla="*/ 8147283 w 9021153"/>
              <a:gd name="connsiteY101" fmla="*/ 54000 h 113998"/>
              <a:gd name="connsiteX102" fmla="*/ 7956638 w 9021153"/>
              <a:gd name="connsiteY102" fmla="*/ 0 h 113998"/>
              <a:gd name="connsiteX103" fmla="*/ 8010638 w 9021153"/>
              <a:gd name="connsiteY103" fmla="*/ 0 h 113998"/>
              <a:gd name="connsiteX104" fmla="*/ 8064638 w 9021153"/>
              <a:gd name="connsiteY104" fmla="*/ 54000 h 113998"/>
              <a:gd name="connsiteX105" fmla="*/ 8010638 w 9021153"/>
              <a:gd name="connsiteY105" fmla="*/ 108000 h 113998"/>
              <a:gd name="connsiteX106" fmla="*/ 7956638 w 9021153"/>
              <a:gd name="connsiteY106" fmla="*/ 108000 h 113998"/>
              <a:gd name="connsiteX107" fmla="*/ 8010638 w 9021153"/>
              <a:gd name="connsiteY107" fmla="*/ 54000 h 113998"/>
              <a:gd name="connsiteX108" fmla="*/ 7819993 w 9021153"/>
              <a:gd name="connsiteY108" fmla="*/ 0 h 113998"/>
              <a:gd name="connsiteX109" fmla="*/ 7873993 w 9021153"/>
              <a:gd name="connsiteY109" fmla="*/ 0 h 113998"/>
              <a:gd name="connsiteX110" fmla="*/ 7927993 w 9021153"/>
              <a:gd name="connsiteY110" fmla="*/ 54000 h 113998"/>
              <a:gd name="connsiteX111" fmla="*/ 7873993 w 9021153"/>
              <a:gd name="connsiteY111" fmla="*/ 108000 h 113998"/>
              <a:gd name="connsiteX112" fmla="*/ 7819993 w 9021153"/>
              <a:gd name="connsiteY112" fmla="*/ 108000 h 113998"/>
              <a:gd name="connsiteX113" fmla="*/ 7873993 w 9021153"/>
              <a:gd name="connsiteY113" fmla="*/ 54000 h 113998"/>
              <a:gd name="connsiteX114" fmla="*/ 7668804 w 9021153"/>
              <a:gd name="connsiteY114" fmla="*/ 0 h 113998"/>
              <a:gd name="connsiteX115" fmla="*/ 7722804 w 9021153"/>
              <a:gd name="connsiteY115" fmla="*/ 0 h 113998"/>
              <a:gd name="connsiteX116" fmla="*/ 7776804 w 9021153"/>
              <a:gd name="connsiteY116" fmla="*/ 54000 h 113998"/>
              <a:gd name="connsiteX117" fmla="*/ 7722804 w 9021153"/>
              <a:gd name="connsiteY117" fmla="*/ 108000 h 113998"/>
              <a:gd name="connsiteX118" fmla="*/ 7668804 w 9021153"/>
              <a:gd name="connsiteY118" fmla="*/ 108000 h 113998"/>
              <a:gd name="connsiteX119" fmla="*/ 7722804 w 9021153"/>
              <a:gd name="connsiteY119" fmla="*/ 54000 h 113998"/>
              <a:gd name="connsiteX120" fmla="*/ 7532159 w 9021153"/>
              <a:gd name="connsiteY120" fmla="*/ 0 h 113998"/>
              <a:gd name="connsiteX121" fmla="*/ 7586159 w 9021153"/>
              <a:gd name="connsiteY121" fmla="*/ 0 h 113998"/>
              <a:gd name="connsiteX122" fmla="*/ 7640159 w 9021153"/>
              <a:gd name="connsiteY122" fmla="*/ 54000 h 113998"/>
              <a:gd name="connsiteX123" fmla="*/ 7586159 w 9021153"/>
              <a:gd name="connsiteY123" fmla="*/ 108000 h 113998"/>
              <a:gd name="connsiteX124" fmla="*/ 7532159 w 9021153"/>
              <a:gd name="connsiteY124" fmla="*/ 108000 h 113998"/>
              <a:gd name="connsiteX125" fmla="*/ 7586159 w 9021153"/>
              <a:gd name="connsiteY125" fmla="*/ 54000 h 113998"/>
              <a:gd name="connsiteX126" fmla="*/ 7395514 w 9021153"/>
              <a:gd name="connsiteY126" fmla="*/ 0 h 113998"/>
              <a:gd name="connsiteX127" fmla="*/ 7449514 w 9021153"/>
              <a:gd name="connsiteY127" fmla="*/ 0 h 113998"/>
              <a:gd name="connsiteX128" fmla="*/ 7503514 w 9021153"/>
              <a:gd name="connsiteY128" fmla="*/ 54000 h 113998"/>
              <a:gd name="connsiteX129" fmla="*/ 7449514 w 9021153"/>
              <a:gd name="connsiteY129" fmla="*/ 108000 h 113998"/>
              <a:gd name="connsiteX130" fmla="*/ 7395514 w 9021153"/>
              <a:gd name="connsiteY130" fmla="*/ 108000 h 113998"/>
              <a:gd name="connsiteX131" fmla="*/ 7449514 w 9021153"/>
              <a:gd name="connsiteY131" fmla="*/ 54000 h 113998"/>
              <a:gd name="connsiteX132" fmla="*/ 7258869 w 9021153"/>
              <a:gd name="connsiteY132" fmla="*/ 0 h 113998"/>
              <a:gd name="connsiteX133" fmla="*/ 7312869 w 9021153"/>
              <a:gd name="connsiteY133" fmla="*/ 0 h 113998"/>
              <a:gd name="connsiteX134" fmla="*/ 7366869 w 9021153"/>
              <a:gd name="connsiteY134" fmla="*/ 54000 h 113998"/>
              <a:gd name="connsiteX135" fmla="*/ 7312869 w 9021153"/>
              <a:gd name="connsiteY135" fmla="*/ 108000 h 113998"/>
              <a:gd name="connsiteX136" fmla="*/ 7258869 w 9021153"/>
              <a:gd name="connsiteY136" fmla="*/ 108000 h 113998"/>
              <a:gd name="connsiteX137" fmla="*/ 7312869 w 9021153"/>
              <a:gd name="connsiteY137" fmla="*/ 54000 h 113998"/>
              <a:gd name="connsiteX138" fmla="*/ 7122224 w 9021153"/>
              <a:gd name="connsiteY138" fmla="*/ 0 h 113998"/>
              <a:gd name="connsiteX139" fmla="*/ 7176224 w 9021153"/>
              <a:gd name="connsiteY139" fmla="*/ 0 h 113998"/>
              <a:gd name="connsiteX140" fmla="*/ 7230224 w 9021153"/>
              <a:gd name="connsiteY140" fmla="*/ 54000 h 113998"/>
              <a:gd name="connsiteX141" fmla="*/ 7176224 w 9021153"/>
              <a:gd name="connsiteY141" fmla="*/ 108000 h 113998"/>
              <a:gd name="connsiteX142" fmla="*/ 7122224 w 9021153"/>
              <a:gd name="connsiteY142" fmla="*/ 108000 h 113998"/>
              <a:gd name="connsiteX143" fmla="*/ 7176224 w 9021153"/>
              <a:gd name="connsiteY143" fmla="*/ 54000 h 113998"/>
              <a:gd name="connsiteX144" fmla="*/ 6985579 w 9021153"/>
              <a:gd name="connsiteY144" fmla="*/ 0 h 113998"/>
              <a:gd name="connsiteX145" fmla="*/ 7039579 w 9021153"/>
              <a:gd name="connsiteY145" fmla="*/ 0 h 113998"/>
              <a:gd name="connsiteX146" fmla="*/ 7093579 w 9021153"/>
              <a:gd name="connsiteY146" fmla="*/ 54000 h 113998"/>
              <a:gd name="connsiteX147" fmla="*/ 7039579 w 9021153"/>
              <a:gd name="connsiteY147" fmla="*/ 108000 h 113998"/>
              <a:gd name="connsiteX148" fmla="*/ 6985579 w 9021153"/>
              <a:gd name="connsiteY148" fmla="*/ 108000 h 113998"/>
              <a:gd name="connsiteX149" fmla="*/ 7039579 w 9021153"/>
              <a:gd name="connsiteY149" fmla="*/ 54000 h 113998"/>
              <a:gd name="connsiteX150" fmla="*/ 6848934 w 9021153"/>
              <a:gd name="connsiteY150" fmla="*/ 0 h 113998"/>
              <a:gd name="connsiteX151" fmla="*/ 6902934 w 9021153"/>
              <a:gd name="connsiteY151" fmla="*/ 0 h 113998"/>
              <a:gd name="connsiteX152" fmla="*/ 6956934 w 9021153"/>
              <a:gd name="connsiteY152" fmla="*/ 54000 h 113998"/>
              <a:gd name="connsiteX153" fmla="*/ 6902934 w 9021153"/>
              <a:gd name="connsiteY153" fmla="*/ 108000 h 113998"/>
              <a:gd name="connsiteX154" fmla="*/ 6848934 w 9021153"/>
              <a:gd name="connsiteY154" fmla="*/ 108000 h 113998"/>
              <a:gd name="connsiteX155" fmla="*/ 6902934 w 9021153"/>
              <a:gd name="connsiteY155" fmla="*/ 54000 h 113998"/>
              <a:gd name="connsiteX156" fmla="*/ 6712289 w 9021153"/>
              <a:gd name="connsiteY156" fmla="*/ 0 h 113998"/>
              <a:gd name="connsiteX157" fmla="*/ 6766289 w 9021153"/>
              <a:gd name="connsiteY157" fmla="*/ 0 h 113998"/>
              <a:gd name="connsiteX158" fmla="*/ 6820289 w 9021153"/>
              <a:gd name="connsiteY158" fmla="*/ 54000 h 113998"/>
              <a:gd name="connsiteX159" fmla="*/ 6766289 w 9021153"/>
              <a:gd name="connsiteY159" fmla="*/ 108000 h 113998"/>
              <a:gd name="connsiteX160" fmla="*/ 6712289 w 9021153"/>
              <a:gd name="connsiteY160" fmla="*/ 108000 h 113998"/>
              <a:gd name="connsiteX161" fmla="*/ 6766289 w 9021153"/>
              <a:gd name="connsiteY161" fmla="*/ 54000 h 113998"/>
              <a:gd name="connsiteX162" fmla="*/ 6575644 w 9021153"/>
              <a:gd name="connsiteY162" fmla="*/ 0 h 113998"/>
              <a:gd name="connsiteX163" fmla="*/ 6629644 w 9021153"/>
              <a:gd name="connsiteY163" fmla="*/ 0 h 113998"/>
              <a:gd name="connsiteX164" fmla="*/ 6683644 w 9021153"/>
              <a:gd name="connsiteY164" fmla="*/ 54000 h 113998"/>
              <a:gd name="connsiteX165" fmla="*/ 6629644 w 9021153"/>
              <a:gd name="connsiteY165" fmla="*/ 108000 h 113998"/>
              <a:gd name="connsiteX166" fmla="*/ 6575644 w 9021153"/>
              <a:gd name="connsiteY166" fmla="*/ 108000 h 113998"/>
              <a:gd name="connsiteX167" fmla="*/ 6629644 w 9021153"/>
              <a:gd name="connsiteY167" fmla="*/ 54000 h 113998"/>
              <a:gd name="connsiteX168" fmla="*/ 6404913 w 9021153"/>
              <a:gd name="connsiteY168" fmla="*/ 0 h 113998"/>
              <a:gd name="connsiteX169" fmla="*/ 6458913 w 9021153"/>
              <a:gd name="connsiteY169" fmla="*/ 0 h 113998"/>
              <a:gd name="connsiteX170" fmla="*/ 6512913 w 9021153"/>
              <a:gd name="connsiteY170" fmla="*/ 54000 h 113998"/>
              <a:gd name="connsiteX171" fmla="*/ 6458913 w 9021153"/>
              <a:gd name="connsiteY171" fmla="*/ 108000 h 113998"/>
              <a:gd name="connsiteX172" fmla="*/ 6404913 w 9021153"/>
              <a:gd name="connsiteY172" fmla="*/ 108000 h 113998"/>
              <a:gd name="connsiteX173" fmla="*/ 6458913 w 9021153"/>
              <a:gd name="connsiteY173" fmla="*/ 54000 h 113998"/>
              <a:gd name="connsiteX174" fmla="*/ 6268268 w 9021153"/>
              <a:gd name="connsiteY174" fmla="*/ 0 h 113998"/>
              <a:gd name="connsiteX175" fmla="*/ 6322268 w 9021153"/>
              <a:gd name="connsiteY175" fmla="*/ 0 h 113998"/>
              <a:gd name="connsiteX176" fmla="*/ 6376268 w 9021153"/>
              <a:gd name="connsiteY176" fmla="*/ 54000 h 113998"/>
              <a:gd name="connsiteX177" fmla="*/ 6322268 w 9021153"/>
              <a:gd name="connsiteY177" fmla="*/ 108000 h 113998"/>
              <a:gd name="connsiteX178" fmla="*/ 6268268 w 9021153"/>
              <a:gd name="connsiteY178" fmla="*/ 108000 h 113998"/>
              <a:gd name="connsiteX179" fmla="*/ 6322268 w 9021153"/>
              <a:gd name="connsiteY179" fmla="*/ 54000 h 113998"/>
              <a:gd name="connsiteX180" fmla="*/ 6131623 w 9021153"/>
              <a:gd name="connsiteY180" fmla="*/ 0 h 113998"/>
              <a:gd name="connsiteX181" fmla="*/ 6185623 w 9021153"/>
              <a:gd name="connsiteY181" fmla="*/ 0 h 113998"/>
              <a:gd name="connsiteX182" fmla="*/ 6239623 w 9021153"/>
              <a:gd name="connsiteY182" fmla="*/ 54000 h 113998"/>
              <a:gd name="connsiteX183" fmla="*/ 6185623 w 9021153"/>
              <a:gd name="connsiteY183" fmla="*/ 108000 h 113998"/>
              <a:gd name="connsiteX184" fmla="*/ 6131623 w 9021153"/>
              <a:gd name="connsiteY184" fmla="*/ 108000 h 113998"/>
              <a:gd name="connsiteX185" fmla="*/ 6185623 w 9021153"/>
              <a:gd name="connsiteY185" fmla="*/ 54000 h 113998"/>
              <a:gd name="connsiteX186" fmla="*/ 5994978 w 9021153"/>
              <a:gd name="connsiteY186" fmla="*/ 0 h 113998"/>
              <a:gd name="connsiteX187" fmla="*/ 6048978 w 9021153"/>
              <a:gd name="connsiteY187" fmla="*/ 0 h 113998"/>
              <a:gd name="connsiteX188" fmla="*/ 6102978 w 9021153"/>
              <a:gd name="connsiteY188" fmla="*/ 54000 h 113998"/>
              <a:gd name="connsiteX189" fmla="*/ 6048978 w 9021153"/>
              <a:gd name="connsiteY189" fmla="*/ 108000 h 113998"/>
              <a:gd name="connsiteX190" fmla="*/ 5994978 w 9021153"/>
              <a:gd name="connsiteY190" fmla="*/ 108000 h 113998"/>
              <a:gd name="connsiteX191" fmla="*/ 6048978 w 9021153"/>
              <a:gd name="connsiteY191" fmla="*/ 54000 h 113998"/>
              <a:gd name="connsiteX192" fmla="*/ 5858333 w 9021153"/>
              <a:gd name="connsiteY192" fmla="*/ 0 h 113998"/>
              <a:gd name="connsiteX193" fmla="*/ 5912333 w 9021153"/>
              <a:gd name="connsiteY193" fmla="*/ 0 h 113998"/>
              <a:gd name="connsiteX194" fmla="*/ 5966333 w 9021153"/>
              <a:gd name="connsiteY194" fmla="*/ 54000 h 113998"/>
              <a:gd name="connsiteX195" fmla="*/ 5912333 w 9021153"/>
              <a:gd name="connsiteY195" fmla="*/ 108000 h 113998"/>
              <a:gd name="connsiteX196" fmla="*/ 5858333 w 9021153"/>
              <a:gd name="connsiteY196" fmla="*/ 108000 h 113998"/>
              <a:gd name="connsiteX197" fmla="*/ 5912333 w 9021153"/>
              <a:gd name="connsiteY197" fmla="*/ 54000 h 113998"/>
              <a:gd name="connsiteX198" fmla="*/ 5721688 w 9021153"/>
              <a:gd name="connsiteY198" fmla="*/ 0 h 113998"/>
              <a:gd name="connsiteX199" fmla="*/ 5775688 w 9021153"/>
              <a:gd name="connsiteY199" fmla="*/ 0 h 113998"/>
              <a:gd name="connsiteX200" fmla="*/ 5829688 w 9021153"/>
              <a:gd name="connsiteY200" fmla="*/ 54000 h 113998"/>
              <a:gd name="connsiteX201" fmla="*/ 5775688 w 9021153"/>
              <a:gd name="connsiteY201" fmla="*/ 108000 h 113998"/>
              <a:gd name="connsiteX202" fmla="*/ 5721688 w 9021153"/>
              <a:gd name="connsiteY202" fmla="*/ 108000 h 113998"/>
              <a:gd name="connsiteX203" fmla="*/ 5775688 w 9021153"/>
              <a:gd name="connsiteY203" fmla="*/ 54000 h 113998"/>
              <a:gd name="connsiteX204" fmla="*/ 5585043 w 9021153"/>
              <a:gd name="connsiteY204" fmla="*/ 0 h 113998"/>
              <a:gd name="connsiteX205" fmla="*/ 5639043 w 9021153"/>
              <a:gd name="connsiteY205" fmla="*/ 0 h 113998"/>
              <a:gd name="connsiteX206" fmla="*/ 5693043 w 9021153"/>
              <a:gd name="connsiteY206" fmla="*/ 54000 h 113998"/>
              <a:gd name="connsiteX207" fmla="*/ 5639043 w 9021153"/>
              <a:gd name="connsiteY207" fmla="*/ 108000 h 113998"/>
              <a:gd name="connsiteX208" fmla="*/ 5585043 w 9021153"/>
              <a:gd name="connsiteY208" fmla="*/ 108000 h 113998"/>
              <a:gd name="connsiteX209" fmla="*/ 5639043 w 9021153"/>
              <a:gd name="connsiteY209" fmla="*/ 54000 h 113998"/>
              <a:gd name="connsiteX210" fmla="*/ 5448398 w 9021153"/>
              <a:gd name="connsiteY210" fmla="*/ 0 h 113998"/>
              <a:gd name="connsiteX211" fmla="*/ 5502398 w 9021153"/>
              <a:gd name="connsiteY211" fmla="*/ 0 h 113998"/>
              <a:gd name="connsiteX212" fmla="*/ 5556398 w 9021153"/>
              <a:gd name="connsiteY212" fmla="*/ 54000 h 113998"/>
              <a:gd name="connsiteX213" fmla="*/ 5502398 w 9021153"/>
              <a:gd name="connsiteY213" fmla="*/ 108000 h 113998"/>
              <a:gd name="connsiteX214" fmla="*/ 5448398 w 9021153"/>
              <a:gd name="connsiteY214" fmla="*/ 108000 h 113998"/>
              <a:gd name="connsiteX215" fmla="*/ 5502398 w 9021153"/>
              <a:gd name="connsiteY215" fmla="*/ 54000 h 113998"/>
              <a:gd name="connsiteX216" fmla="*/ 5311753 w 9021153"/>
              <a:gd name="connsiteY216" fmla="*/ 0 h 113998"/>
              <a:gd name="connsiteX217" fmla="*/ 5365753 w 9021153"/>
              <a:gd name="connsiteY217" fmla="*/ 0 h 113998"/>
              <a:gd name="connsiteX218" fmla="*/ 5419753 w 9021153"/>
              <a:gd name="connsiteY218" fmla="*/ 54000 h 113998"/>
              <a:gd name="connsiteX219" fmla="*/ 5365753 w 9021153"/>
              <a:gd name="connsiteY219" fmla="*/ 108000 h 113998"/>
              <a:gd name="connsiteX220" fmla="*/ 5311753 w 9021153"/>
              <a:gd name="connsiteY220" fmla="*/ 108000 h 113998"/>
              <a:gd name="connsiteX221" fmla="*/ 5365753 w 9021153"/>
              <a:gd name="connsiteY221" fmla="*/ 54000 h 113998"/>
              <a:gd name="connsiteX222" fmla="*/ 5175108 w 9021153"/>
              <a:gd name="connsiteY222" fmla="*/ 0 h 113998"/>
              <a:gd name="connsiteX223" fmla="*/ 5229108 w 9021153"/>
              <a:gd name="connsiteY223" fmla="*/ 0 h 113998"/>
              <a:gd name="connsiteX224" fmla="*/ 5283108 w 9021153"/>
              <a:gd name="connsiteY224" fmla="*/ 54000 h 113998"/>
              <a:gd name="connsiteX225" fmla="*/ 5229108 w 9021153"/>
              <a:gd name="connsiteY225" fmla="*/ 108000 h 113998"/>
              <a:gd name="connsiteX226" fmla="*/ 5175108 w 9021153"/>
              <a:gd name="connsiteY226" fmla="*/ 108000 h 113998"/>
              <a:gd name="connsiteX227" fmla="*/ 5229108 w 9021153"/>
              <a:gd name="connsiteY227" fmla="*/ 54000 h 113998"/>
              <a:gd name="connsiteX228" fmla="*/ 5038463 w 9021153"/>
              <a:gd name="connsiteY228" fmla="*/ 0 h 113998"/>
              <a:gd name="connsiteX229" fmla="*/ 5092463 w 9021153"/>
              <a:gd name="connsiteY229" fmla="*/ 0 h 113998"/>
              <a:gd name="connsiteX230" fmla="*/ 5146463 w 9021153"/>
              <a:gd name="connsiteY230" fmla="*/ 54000 h 113998"/>
              <a:gd name="connsiteX231" fmla="*/ 5092463 w 9021153"/>
              <a:gd name="connsiteY231" fmla="*/ 108000 h 113998"/>
              <a:gd name="connsiteX232" fmla="*/ 5038463 w 9021153"/>
              <a:gd name="connsiteY232" fmla="*/ 108000 h 113998"/>
              <a:gd name="connsiteX233" fmla="*/ 5092463 w 9021153"/>
              <a:gd name="connsiteY233" fmla="*/ 54000 h 113998"/>
              <a:gd name="connsiteX234" fmla="*/ 4901818 w 9021153"/>
              <a:gd name="connsiteY234" fmla="*/ 0 h 113998"/>
              <a:gd name="connsiteX235" fmla="*/ 4955818 w 9021153"/>
              <a:gd name="connsiteY235" fmla="*/ 0 h 113998"/>
              <a:gd name="connsiteX236" fmla="*/ 5009818 w 9021153"/>
              <a:gd name="connsiteY236" fmla="*/ 54000 h 113998"/>
              <a:gd name="connsiteX237" fmla="*/ 4955818 w 9021153"/>
              <a:gd name="connsiteY237" fmla="*/ 108000 h 113998"/>
              <a:gd name="connsiteX238" fmla="*/ 4901818 w 9021153"/>
              <a:gd name="connsiteY238" fmla="*/ 108000 h 113998"/>
              <a:gd name="connsiteX239" fmla="*/ 4955818 w 9021153"/>
              <a:gd name="connsiteY239" fmla="*/ 54000 h 113998"/>
              <a:gd name="connsiteX240" fmla="*/ 4765173 w 9021153"/>
              <a:gd name="connsiteY240" fmla="*/ 0 h 113998"/>
              <a:gd name="connsiteX241" fmla="*/ 4819173 w 9021153"/>
              <a:gd name="connsiteY241" fmla="*/ 0 h 113998"/>
              <a:gd name="connsiteX242" fmla="*/ 4873173 w 9021153"/>
              <a:gd name="connsiteY242" fmla="*/ 54000 h 113998"/>
              <a:gd name="connsiteX243" fmla="*/ 4819173 w 9021153"/>
              <a:gd name="connsiteY243" fmla="*/ 108000 h 113998"/>
              <a:gd name="connsiteX244" fmla="*/ 4765173 w 9021153"/>
              <a:gd name="connsiteY244" fmla="*/ 108000 h 113998"/>
              <a:gd name="connsiteX245" fmla="*/ 4819173 w 9021153"/>
              <a:gd name="connsiteY245" fmla="*/ 54000 h 113998"/>
              <a:gd name="connsiteX246" fmla="*/ 4628528 w 9021153"/>
              <a:gd name="connsiteY246" fmla="*/ 0 h 113998"/>
              <a:gd name="connsiteX247" fmla="*/ 4682528 w 9021153"/>
              <a:gd name="connsiteY247" fmla="*/ 0 h 113998"/>
              <a:gd name="connsiteX248" fmla="*/ 4736528 w 9021153"/>
              <a:gd name="connsiteY248" fmla="*/ 54000 h 113998"/>
              <a:gd name="connsiteX249" fmla="*/ 4682528 w 9021153"/>
              <a:gd name="connsiteY249" fmla="*/ 108000 h 113998"/>
              <a:gd name="connsiteX250" fmla="*/ 4628528 w 9021153"/>
              <a:gd name="connsiteY250" fmla="*/ 108000 h 113998"/>
              <a:gd name="connsiteX251" fmla="*/ 4682528 w 9021153"/>
              <a:gd name="connsiteY251" fmla="*/ 54000 h 113998"/>
              <a:gd name="connsiteX252" fmla="*/ 4491883 w 9021153"/>
              <a:gd name="connsiteY252" fmla="*/ 0 h 113998"/>
              <a:gd name="connsiteX253" fmla="*/ 4545883 w 9021153"/>
              <a:gd name="connsiteY253" fmla="*/ 0 h 113998"/>
              <a:gd name="connsiteX254" fmla="*/ 4599883 w 9021153"/>
              <a:gd name="connsiteY254" fmla="*/ 54000 h 113998"/>
              <a:gd name="connsiteX255" fmla="*/ 4545883 w 9021153"/>
              <a:gd name="connsiteY255" fmla="*/ 108000 h 113998"/>
              <a:gd name="connsiteX256" fmla="*/ 4491883 w 9021153"/>
              <a:gd name="connsiteY256" fmla="*/ 108000 h 113998"/>
              <a:gd name="connsiteX257" fmla="*/ 4545883 w 9021153"/>
              <a:gd name="connsiteY257" fmla="*/ 54000 h 113998"/>
              <a:gd name="connsiteX258" fmla="*/ 4355238 w 9021153"/>
              <a:gd name="connsiteY258" fmla="*/ 0 h 113998"/>
              <a:gd name="connsiteX259" fmla="*/ 4409238 w 9021153"/>
              <a:gd name="connsiteY259" fmla="*/ 0 h 113998"/>
              <a:gd name="connsiteX260" fmla="*/ 4463238 w 9021153"/>
              <a:gd name="connsiteY260" fmla="*/ 54000 h 113998"/>
              <a:gd name="connsiteX261" fmla="*/ 4409238 w 9021153"/>
              <a:gd name="connsiteY261" fmla="*/ 108000 h 113998"/>
              <a:gd name="connsiteX262" fmla="*/ 4355238 w 9021153"/>
              <a:gd name="connsiteY262" fmla="*/ 108000 h 113998"/>
              <a:gd name="connsiteX263" fmla="*/ 4409238 w 9021153"/>
              <a:gd name="connsiteY263" fmla="*/ 54000 h 113998"/>
              <a:gd name="connsiteX264" fmla="*/ 4218593 w 9021153"/>
              <a:gd name="connsiteY264" fmla="*/ 0 h 113998"/>
              <a:gd name="connsiteX265" fmla="*/ 4272593 w 9021153"/>
              <a:gd name="connsiteY265" fmla="*/ 0 h 113998"/>
              <a:gd name="connsiteX266" fmla="*/ 4326593 w 9021153"/>
              <a:gd name="connsiteY266" fmla="*/ 54000 h 113998"/>
              <a:gd name="connsiteX267" fmla="*/ 4272593 w 9021153"/>
              <a:gd name="connsiteY267" fmla="*/ 108000 h 113998"/>
              <a:gd name="connsiteX268" fmla="*/ 4218593 w 9021153"/>
              <a:gd name="connsiteY268" fmla="*/ 108000 h 113998"/>
              <a:gd name="connsiteX269" fmla="*/ 4272593 w 9021153"/>
              <a:gd name="connsiteY269" fmla="*/ 54000 h 113998"/>
              <a:gd name="connsiteX270" fmla="*/ 4107270 w 9021153"/>
              <a:gd name="connsiteY270" fmla="*/ 0 h 113998"/>
              <a:gd name="connsiteX271" fmla="*/ 4161269 w 9021153"/>
              <a:gd name="connsiteY271" fmla="*/ 0 h 113998"/>
              <a:gd name="connsiteX272" fmla="*/ 4215268 w 9021153"/>
              <a:gd name="connsiteY272" fmla="*/ 54000 h 113998"/>
              <a:gd name="connsiteX273" fmla="*/ 4161269 w 9021153"/>
              <a:gd name="connsiteY273" fmla="*/ 108000 h 113998"/>
              <a:gd name="connsiteX274" fmla="*/ 4107270 w 9021153"/>
              <a:gd name="connsiteY274" fmla="*/ 108000 h 113998"/>
              <a:gd name="connsiteX275" fmla="*/ 4161269 w 9021153"/>
              <a:gd name="connsiteY275" fmla="*/ 54000 h 113998"/>
              <a:gd name="connsiteX276" fmla="*/ 3970615 w 9021153"/>
              <a:gd name="connsiteY276" fmla="*/ 0 h 113998"/>
              <a:gd name="connsiteX277" fmla="*/ 4024614 w 9021153"/>
              <a:gd name="connsiteY277" fmla="*/ 0 h 113998"/>
              <a:gd name="connsiteX278" fmla="*/ 4078614 w 9021153"/>
              <a:gd name="connsiteY278" fmla="*/ 54000 h 113998"/>
              <a:gd name="connsiteX279" fmla="*/ 4024614 w 9021153"/>
              <a:gd name="connsiteY279" fmla="*/ 108000 h 113998"/>
              <a:gd name="connsiteX280" fmla="*/ 3970615 w 9021153"/>
              <a:gd name="connsiteY280" fmla="*/ 108000 h 113998"/>
              <a:gd name="connsiteX281" fmla="*/ 4024614 w 9021153"/>
              <a:gd name="connsiteY281" fmla="*/ 54000 h 113998"/>
              <a:gd name="connsiteX282" fmla="*/ 3833969 w 9021153"/>
              <a:gd name="connsiteY282" fmla="*/ 0 h 113998"/>
              <a:gd name="connsiteX283" fmla="*/ 3887969 w 9021153"/>
              <a:gd name="connsiteY283" fmla="*/ 0 h 113998"/>
              <a:gd name="connsiteX284" fmla="*/ 3941969 w 9021153"/>
              <a:gd name="connsiteY284" fmla="*/ 54000 h 113998"/>
              <a:gd name="connsiteX285" fmla="*/ 3887969 w 9021153"/>
              <a:gd name="connsiteY285" fmla="*/ 108000 h 113998"/>
              <a:gd name="connsiteX286" fmla="*/ 3833969 w 9021153"/>
              <a:gd name="connsiteY286" fmla="*/ 108000 h 113998"/>
              <a:gd name="connsiteX287" fmla="*/ 3887969 w 9021153"/>
              <a:gd name="connsiteY287" fmla="*/ 54000 h 113998"/>
              <a:gd name="connsiteX288" fmla="*/ 3697324 w 9021153"/>
              <a:gd name="connsiteY288" fmla="*/ 0 h 113998"/>
              <a:gd name="connsiteX289" fmla="*/ 3751325 w 9021153"/>
              <a:gd name="connsiteY289" fmla="*/ 0 h 113998"/>
              <a:gd name="connsiteX290" fmla="*/ 3805324 w 9021153"/>
              <a:gd name="connsiteY290" fmla="*/ 54000 h 113998"/>
              <a:gd name="connsiteX291" fmla="*/ 3751325 w 9021153"/>
              <a:gd name="connsiteY291" fmla="*/ 108000 h 113998"/>
              <a:gd name="connsiteX292" fmla="*/ 3697324 w 9021153"/>
              <a:gd name="connsiteY292" fmla="*/ 108000 h 113998"/>
              <a:gd name="connsiteX293" fmla="*/ 3751325 w 9021153"/>
              <a:gd name="connsiteY293" fmla="*/ 54000 h 113998"/>
              <a:gd name="connsiteX294" fmla="*/ 3560679 w 9021153"/>
              <a:gd name="connsiteY294" fmla="*/ 0 h 113998"/>
              <a:gd name="connsiteX295" fmla="*/ 3614680 w 9021153"/>
              <a:gd name="connsiteY295" fmla="*/ 0 h 113998"/>
              <a:gd name="connsiteX296" fmla="*/ 3668679 w 9021153"/>
              <a:gd name="connsiteY296" fmla="*/ 54000 h 113998"/>
              <a:gd name="connsiteX297" fmla="*/ 3614680 w 9021153"/>
              <a:gd name="connsiteY297" fmla="*/ 108000 h 113998"/>
              <a:gd name="connsiteX298" fmla="*/ 3560679 w 9021153"/>
              <a:gd name="connsiteY298" fmla="*/ 108000 h 113998"/>
              <a:gd name="connsiteX299" fmla="*/ 3614680 w 9021153"/>
              <a:gd name="connsiteY299" fmla="*/ 54000 h 113998"/>
              <a:gd name="connsiteX300" fmla="*/ 3424035 w 9021153"/>
              <a:gd name="connsiteY300" fmla="*/ 0 h 113998"/>
              <a:gd name="connsiteX301" fmla="*/ 3478035 w 9021153"/>
              <a:gd name="connsiteY301" fmla="*/ 0 h 113998"/>
              <a:gd name="connsiteX302" fmla="*/ 3532035 w 9021153"/>
              <a:gd name="connsiteY302" fmla="*/ 54000 h 113998"/>
              <a:gd name="connsiteX303" fmla="*/ 3478035 w 9021153"/>
              <a:gd name="connsiteY303" fmla="*/ 108000 h 113998"/>
              <a:gd name="connsiteX304" fmla="*/ 3424035 w 9021153"/>
              <a:gd name="connsiteY304" fmla="*/ 108000 h 113998"/>
              <a:gd name="connsiteX305" fmla="*/ 3478035 w 9021153"/>
              <a:gd name="connsiteY305" fmla="*/ 54000 h 113998"/>
              <a:gd name="connsiteX306" fmla="*/ 3287389 w 9021153"/>
              <a:gd name="connsiteY306" fmla="*/ 0 h 113998"/>
              <a:gd name="connsiteX307" fmla="*/ 3341390 w 9021153"/>
              <a:gd name="connsiteY307" fmla="*/ 0 h 113998"/>
              <a:gd name="connsiteX308" fmla="*/ 3395390 w 9021153"/>
              <a:gd name="connsiteY308" fmla="*/ 54000 h 113998"/>
              <a:gd name="connsiteX309" fmla="*/ 3341390 w 9021153"/>
              <a:gd name="connsiteY309" fmla="*/ 108000 h 113998"/>
              <a:gd name="connsiteX310" fmla="*/ 3287389 w 9021153"/>
              <a:gd name="connsiteY310" fmla="*/ 108000 h 113998"/>
              <a:gd name="connsiteX311" fmla="*/ 3341390 w 9021153"/>
              <a:gd name="connsiteY311" fmla="*/ 54000 h 113998"/>
              <a:gd name="connsiteX312" fmla="*/ 3150744 w 9021153"/>
              <a:gd name="connsiteY312" fmla="*/ 0 h 113998"/>
              <a:gd name="connsiteX313" fmla="*/ 3204744 w 9021153"/>
              <a:gd name="connsiteY313" fmla="*/ 0 h 113998"/>
              <a:gd name="connsiteX314" fmla="*/ 3258745 w 9021153"/>
              <a:gd name="connsiteY314" fmla="*/ 54000 h 113998"/>
              <a:gd name="connsiteX315" fmla="*/ 3204744 w 9021153"/>
              <a:gd name="connsiteY315" fmla="*/ 108000 h 113998"/>
              <a:gd name="connsiteX316" fmla="*/ 3150744 w 9021153"/>
              <a:gd name="connsiteY316" fmla="*/ 108000 h 113998"/>
              <a:gd name="connsiteX317" fmla="*/ 3204744 w 9021153"/>
              <a:gd name="connsiteY317" fmla="*/ 54000 h 113998"/>
              <a:gd name="connsiteX318" fmla="*/ 3014099 w 9021153"/>
              <a:gd name="connsiteY318" fmla="*/ 0 h 113998"/>
              <a:gd name="connsiteX319" fmla="*/ 3068101 w 9021153"/>
              <a:gd name="connsiteY319" fmla="*/ 0 h 113998"/>
              <a:gd name="connsiteX320" fmla="*/ 3122099 w 9021153"/>
              <a:gd name="connsiteY320" fmla="*/ 54000 h 113998"/>
              <a:gd name="connsiteX321" fmla="*/ 3068101 w 9021153"/>
              <a:gd name="connsiteY321" fmla="*/ 108000 h 113998"/>
              <a:gd name="connsiteX322" fmla="*/ 3014099 w 9021153"/>
              <a:gd name="connsiteY322" fmla="*/ 108000 h 113998"/>
              <a:gd name="connsiteX323" fmla="*/ 3068101 w 9021153"/>
              <a:gd name="connsiteY323" fmla="*/ 54000 h 113998"/>
              <a:gd name="connsiteX324" fmla="*/ 2877455 w 9021153"/>
              <a:gd name="connsiteY324" fmla="*/ 0 h 113998"/>
              <a:gd name="connsiteX325" fmla="*/ 2931455 w 9021153"/>
              <a:gd name="connsiteY325" fmla="*/ 0 h 113998"/>
              <a:gd name="connsiteX326" fmla="*/ 2985455 w 9021153"/>
              <a:gd name="connsiteY326" fmla="*/ 54000 h 113998"/>
              <a:gd name="connsiteX327" fmla="*/ 2931455 w 9021153"/>
              <a:gd name="connsiteY327" fmla="*/ 108000 h 113998"/>
              <a:gd name="connsiteX328" fmla="*/ 2877455 w 9021153"/>
              <a:gd name="connsiteY328" fmla="*/ 108000 h 113998"/>
              <a:gd name="connsiteX329" fmla="*/ 2931455 w 9021153"/>
              <a:gd name="connsiteY329" fmla="*/ 54000 h 113998"/>
              <a:gd name="connsiteX330" fmla="*/ 2740810 w 9021153"/>
              <a:gd name="connsiteY330" fmla="*/ 0 h 113998"/>
              <a:gd name="connsiteX331" fmla="*/ 2794810 w 9021153"/>
              <a:gd name="connsiteY331" fmla="*/ 0 h 113998"/>
              <a:gd name="connsiteX332" fmla="*/ 2848810 w 9021153"/>
              <a:gd name="connsiteY332" fmla="*/ 54000 h 113998"/>
              <a:gd name="connsiteX333" fmla="*/ 2794810 w 9021153"/>
              <a:gd name="connsiteY333" fmla="*/ 108000 h 113998"/>
              <a:gd name="connsiteX334" fmla="*/ 2740810 w 9021153"/>
              <a:gd name="connsiteY334" fmla="*/ 108000 h 113998"/>
              <a:gd name="connsiteX335" fmla="*/ 2794810 w 9021153"/>
              <a:gd name="connsiteY335" fmla="*/ 54000 h 113998"/>
              <a:gd name="connsiteX336" fmla="*/ 2604165 w 9021153"/>
              <a:gd name="connsiteY336" fmla="*/ 0 h 113998"/>
              <a:gd name="connsiteX337" fmla="*/ 2658164 w 9021153"/>
              <a:gd name="connsiteY337" fmla="*/ 0 h 113998"/>
              <a:gd name="connsiteX338" fmla="*/ 2712164 w 9021153"/>
              <a:gd name="connsiteY338" fmla="*/ 54000 h 113998"/>
              <a:gd name="connsiteX339" fmla="*/ 2658164 w 9021153"/>
              <a:gd name="connsiteY339" fmla="*/ 108000 h 113998"/>
              <a:gd name="connsiteX340" fmla="*/ 2604165 w 9021153"/>
              <a:gd name="connsiteY340" fmla="*/ 108000 h 113998"/>
              <a:gd name="connsiteX341" fmla="*/ 2658164 w 9021153"/>
              <a:gd name="connsiteY341" fmla="*/ 54000 h 113998"/>
              <a:gd name="connsiteX342" fmla="*/ 2467520 w 9021153"/>
              <a:gd name="connsiteY342" fmla="*/ 0 h 113998"/>
              <a:gd name="connsiteX343" fmla="*/ 2521521 w 9021153"/>
              <a:gd name="connsiteY343" fmla="*/ 0 h 113998"/>
              <a:gd name="connsiteX344" fmla="*/ 2575520 w 9021153"/>
              <a:gd name="connsiteY344" fmla="*/ 54000 h 113998"/>
              <a:gd name="connsiteX345" fmla="*/ 2521521 w 9021153"/>
              <a:gd name="connsiteY345" fmla="*/ 108000 h 113998"/>
              <a:gd name="connsiteX346" fmla="*/ 2467520 w 9021153"/>
              <a:gd name="connsiteY346" fmla="*/ 108000 h 113998"/>
              <a:gd name="connsiteX347" fmla="*/ 2521521 w 9021153"/>
              <a:gd name="connsiteY347" fmla="*/ 54000 h 113998"/>
              <a:gd name="connsiteX348" fmla="*/ 2330876 w 9021153"/>
              <a:gd name="connsiteY348" fmla="*/ 0 h 113998"/>
              <a:gd name="connsiteX349" fmla="*/ 2384874 w 9021153"/>
              <a:gd name="connsiteY349" fmla="*/ 0 h 113998"/>
              <a:gd name="connsiteX350" fmla="*/ 2438874 w 9021153"/>
              <a:gd name="connsiteY350" fmla="*/ 54000 h 113998"/>
              <a:gd name="connsiteX351" fmla="*/ 2384874 w 9021153"/>
              <a:gd name="connsiteY351" fmla="*/ 108000 h 113998"/>
              <a:gd name="connsiteX352" fmla="*/ 2330876 w 9021153"/>
              <a:gd name="connsiteY352" fmla="*/ 108000 h 113998"/>
              <a:gd name="connsiteX353" fmla="*/ 2384874 w 9021153"/>
              <a:gd name="connsiteY353" fmla="*/ 54000 h 113998"/>
              <a:gd name="connsiteX354" fmla="*/ 2194229 w 9021153"/>
              <a:gd name="connsiteY354" fmla="*/ 0 h 113998"/>
              <a:gd name="connsiteX355" fmla="*/ 2248230 w 9021153"/>
              <a:gd name="connsiteY355" fmla="*/ 0 h 113998"/>
              <a:gd name="connsiteX356" fmla="*/ 2302230 w 9021153"/>
              <a:gd name="connsiteY356" fmla="*/ 54000 h 113998"/>
              <a:gd name="connsiteX357" fmla="*/ 2248230 w 9021153"/>
              <a:gd name="connsiteY357" fmla="*/ 108000 h 113998"/>
              <a:gd name="connsiteX358" fmla="*/ 2194229 w 9021153"/>
              <a:gd name="connsiteY358" fmla="*/ 108000 h 113998"/>
              <a:gd name="connsiteX359" fmla="*/ 2248230 w 9021153"/>
              <a:gd name="connsiteY359" fmla="*/ 54000 h 113998"/>
              <a:gd name="connsiteX360" fmla="*/ 2057587 w 9021153"/>
              <a:gd name="connsiteY360" fmla="*/ 0 h 113998"/>
              <a:gd name="connsiteX361" fmla="*/ 2111585 w 9021153"/>
              <a:gd name="connsiteY361" fmla="*/ 0 h 113998"/>
              <a:gd name="connsiteX362" fmla="*/ 2165585 w 9021153"/>
              <a:gd name="connsiteY362" fmla="*/ 54000 h 113998"/>
              <a:gd name="connsiteX363" fmla="*/ 2111585 w 9021153"/>
              <a:gd name="connsiteY363" fmla="*/ 108000 h 113998"/>
              <a:gd name="connsiteX364" fmla="*/ 2057587 w 9021153"/>
              <a:gd name="connsiteY364" fmla="*/ 108000 h 113998"/>
              <a:gd name="connsiteX365" fmla="*/ 2111585 w 9021153"/>
              <a:gd name="connsiteY365" fmla="*/ 54000 h 113998"/>
              <a:gd name="connsiteX366" fmla="*/ 1920942 w 9021153"/>
              <a:gd name="connsiteY366" fmla="*/ 0 h 113998"/>
              <a:gd name="connsiteX367" fmla="*/ 1974942 w 9021153"/>
              <a:gd name="connsiteY367" fmla="*/ 0 h 113998"/>
              <a:gd name="connsiteX368" fmla="*/ 2028942 w 9021153"/>
              <a:gd name="connsiteY368" fmla="*/ 54000 h 113998"/>
              <a:gd name="connsiteX369" fmla="*/ 1974942 w 9021153"/>
              <a:gd name="connsiteY369" fmla="*/ 108000 h 113998"/>
              <a:gd name="connsiteX370" fmla="*/ 1920942 w 9021153"/>
              <a:gd name="connsiteY370" fmla="*/ 108000 h 113998"/>
              <a:gd name="connsiteX371" fmla="*/ 1974942 w 9021153"/>
              <a:gd name="connsiteY371" fmla="*/ 54000 h 113998"/>
              <a:gd name="connsiteX372" fmla="*/ 1784297 w 9021153"/>
              <a:gd name="connsiteY372" fmla="*/ 0 h 113998"/>
              <a:gd name="connsiteX373" fmla="*/ 1838297 w 9021153"/>
              <a:gd name="connsiteY373" fmla="*/ 0 h 113998"/>
              <a:gd name="connsiteX374" fmla="*/ 1892297 w 9021153"/>
              <a:gd name="connsiteY374" fmla="*/ 54000 h 113998"/>
              <a:gd name="connsiteX375" fmla="*/ 1838297 w 9021153"/>
              <a:gd name="connsiteY375" fmla="*/ 108000 h 113998"/>
              <a:gd name="connsiteX376" fmla="*/ 1784297 w 9021153"/>
              <a:gd name="connsiteY376" fmla="*/ 108000 h 113998"/>
              <a:gd name="connsiteX377" fmla="*/ 1838297 w 9021153"/>
              <a:gd name="connsiteY377" fmla="*/ 54000 h 113998"/>
              <a:gd name="connsiteX378" fmla="*/ 1647652 w 9021153"/>
              <a:gd name="connsiteY378" fmla="*/ 0 h 113998"/>
              <a:gd name="connsiteX379" fmla="*/ 1701652 w 9021153"/>
              <a:gd name="connsiteY379" fmla="*/ 0 h 113998"/>
              <a:gd name="connsiteX380" fmla="*/ 1755652 w 9021153"/>
              <a:gd name="connsiteY380" fmla="*/ 54000 h 113998"/>
              <a:gd name="connsiteX381" fmla="*/ 1701652 w 9021153"/>
              <a:gd name="connsiteY381" fmla="*/ 108000 h 113998"/>
              <a:gd name="connsiteX382" fmla="*/ 1647652 w 9021153"/>
              <a:gd name="connsiteY382" fmla="*/ 108000 h 113998"/>
              <a:gd name="connsiteX383" fmla="*/ 1701652 w 9021153"/>
              <a:gd name="connsiteY383" fmla="*/ 54000 h 113998"/>
              <a:gd name="connsiteX384" fmla="*/ 1511007 w 9021153"/>
              <a:gd name="connsiteY384" fmla="*/ 0 h 113998"/>
              <a:gd name="connsiteX385" fmla="*/ 1565007 w 9021153"/>
              <a:gd name="connsiteY385" fmla="*/ 0 h 113998"/>
              <a:gd name="connsiteX386" fmla="*/ 1619007 w 9021153"/>
              <a:gd name="connsiteY386" fmla="*/ 54000 h 113998"/>
              <a:gd name="connsiteX387" fmla="*/ 1565007 w 9021153"/>
              <a:gd name="connsiteY387" fmla="*/ 108000 h 113998"/>
              <a:gd name="connsiteX388" fmla="*/ 1511007 w 9021153"/>
              <a:gd name="connsiteY388" fmla="*/ 108000 h 113998"/>
              <a:gd name="connsiteX389" fmla="*/ 1565007 w 9021153"/>
              <a:gd name="connsiteY389" fmla="*/ 54000 h 113998"/>
              <a:gd name="connsiteX390" fmla="*/ 1374362 w 9021153"/>
              <a:gd name="connsiteY390" fmla="*/ 0 h 113998"/>
              <a:gd name="connsiteX391" fmla="*/ 1428362 w 9021153"/>
              <a:gd name="connsiteY391" fmla="*/ 0 h 113998"/>
              <a:gd name="connsiteX392" fmla="*/ 1482362 w 9021153"/>
              <a:gd name="connsiteY392" fmla="*/ 54000 h 113998"/>
              <a:gd name="connsiteX393" fmla="*/ 1428362 w 9021153"/>
              <a:gd name="connsiteY393" fmla="*/ 108000 h 113998"/>
              <a:gd name="connsiteX394" fmla="*/ 1374362 w 9021153"/>
              <a:gd name="connsiteY394" fmla="*/ 108000 h 113998"/>
              <a:gd name="connsiteX395" fmla="*/ 1428362 w 9021153"/>
              <a:gd name="connsiteY395" fmla="*/ 54000 h 113998"/>
            </a:gdLst>
            <a:ahLst/>
            <a:cxnLst/>
            <a:rect l="l" t="t" r="r" b="b"/>
            <a:pathLst>
              <a:path w="9021153" h="113998">
                <a:moveTo>
                  <a:pt x="1224703" y="5998"/>
                </a:moveTo>
                <a:lnTo>
                  <a:pt x="1278703" y="5998"/>
                </a:lnTo>
                <a:lnTo>
                  <a:pt x="1332703" y="59998"/>
                </a:lnTo>
                <a:lnTo>
                  <a:pt x="1278703" y="113998"/>
                </a:lnTo>
                <a:lnTo>
                  <a:pt x="1224703" y="113998"/>
                </a:lnTo>
                <a:lnTo>
                  <a:pt x="1278703" y="59998"/>
                </a:lnTo>
                <a:close/>
                <a:moveTo>
                  <a:pt x="1088058" y="5998"/>
                </a:moveTo>
                <a:lnTo>
                  <a:pt x="1142058" y="5998"/>
                </a:lnTo>
                <a:lnTo>
                  <a:pt x="1196058" y="59998"/>
                </a:lnTo>
                <a:lnTo>
                  <a:pt x="1142058" y="113998"/>
                </a:lnTo>
                <a:lnTo>
                  <a:pt x="1088058" y="113998"/>
                </a:lnTo>
                <a:lnTo>
                  <a:pt x="1142058" y="59998"/>
                </a:lnTo>
                <a:close/>
                <a:moveTo>
                  <a:pt x="951413" y="5998"/>
                </a:moveTo>
                <a:lnTo>
                  <a:pt x="1005413" y="5998"/>
                </a:lnTo>
                <a:lnTo>
                  <a:pt x="1059413" y="59998"/>
                </a:lnTo>
                <a:lnTo>
                  <a:pt x="1005413" y="113998"/>
                </a:lnTo>
                <a:lnTo>
                  <a:pt x="951413" y="113998"/>
                </a:lnTo>
                <a:lnTo>
                  <a:pt x="1005413" y="59998"/>
                </a:lnTo>
                <a:close/>
                <a:moveTo>
                  <a:pt x="814768" y="5998"/>
                </a:moveTo>
                <a:lnTo>
                  <a:pt x="868768" y="5998"/>
                </a:lnTo>
                <a:lnTo>
                  <a:pt x="922768" y="59998"/>
                </a:lnTo>
                <a:lnTo>
                  <a:pt x="868768" y="113998"/>
                </a:lnTo>
                <a:lnTo>
                  <a:pt x="814768" y="113998"/>
                </a:lnTo>
                <a:lnTo>
                  <a:pt x="868768" y="59998"/>
                </a:lnTo>
                <a:close/>
                <a:moveTo>
                  <a:pt x="678123" y="5998"/>
                </a:moveTo>
                <a:lnTo>
                  <a:pt x="732123" y="5998"/>
                </a:lnTo>
                <a:lnTo>
                  <a:pt x="786123" y="59998"/>
                </a:lnTo>
                <a:lnTo>
                  <a:pt x="732123" y="113998"/>
                </a:lnTo>
                <a:lnTo>
                  <a:pt x="678123" y="113998"/>
                </a:lnTo>
                <a:lnTo>
                  <a:pt x="732123" y="59998"/>
                </a:lnTo>
                <a:close/>
                <a:moveTo>
                  <a:pt x="546584" y="5998"/>
                </a:moveTo>
                <a:lnTo>
                  <a:pt x="600584" y="5998"/>
                </a:lnTo>
                <a:lnTo>
                  <a:pt x="654584" y="59998"/>
                </a:lnTo>
                <a:lnTo>
                  <a:pt x="600584" y="113998"/>
                </a:lnTo>
                <a:lnTo>
                  <a:pt x="546584" y="113998"/>
                </a:lnTo>
                <a:lnTo>
                  <a:pt x="600584" y="59998"/>
                </a:lnTo>
                <a:close/>
                <a:moveTo>
                  <a:pt x="409934" y="5998"/>
                </a:moveTo>
                <a:lnTo>
                  <a:pt x="463934" y="5998"/>
                </a:lnTo>
                <a:lnTo>
                  <a:pt x="517934" y="59998"/>
                </a:lnTo>
                <a:lnTo>
                  <a:pt x="463934" y="113998"/>
                </a:lnTo>
                <a:lnTo>
                  <a:pt x="409934" y="113998"/>
                </a:lnTo>
                <a:lnTo>
                  <a:pt x="463934" y="59998"/>
                </a:lnTo>
                <a:close/>
                <a:moveTo>
                  <a:pt x="273289" y="5998"/>
                </a:moveTo>
                <a:lnTo>
                  <a:pt x="327289" y="5998"/>
                </a:lnTo>
                <a:lnTo>
                  <a:pt x="381289" y="59998"/>
                </a:lnTo>
                <a:lnTo>
                  <a:pt x="327289" y="113998"/>
                </a:lnTo>
                <a:lnTo>
                  <a:pt x="273289" y="113998"/>
                </a:lnTo>
                <a:lnTo>
                  <a:pt x="327289" y="59998"/>
                </a:lnTo>
                <a:close/>
                <a:moveTo>
                  <a:pt x="136644" y="5998"/>
                </a:moveTo>
                <a:lnTo>
                  <a:pt x="190644" y="5998"/>
                </a:lnTo>
                <a:lnTo>
                  <a:pt x="244644" y="59998"/>
                </a:lnTo>
                <a:lnTo>
                  <a:pt x="190644" y="113998"/>
                </a:lnTo>
                <a:lnTo>
                  <a:pt x="136644" y="113998"/>
                </a:lnTo>
                <a:lnTo>
                  <a:pt x="190644" y="59998"/>
                </a:lnTo>
                <a:close/>
                <a:moveTo>
                  <a:pt x="0" y="5998"/>
                </a:moveTo>
                <a:lnTo>
                  <a:pt x="54000" y="5998"/>
                </a:lnTo>
                <a:lnTo>
                  <a:pt x="108000" y="59998"/>
                </a:lnTo>
                <a:lnTo>
                  <a:pt x="54000" y="113998"/>
                </a:lnTo>
                <a:lnTo>
                  <a:pt x="0" y="113998"/>
                </a:lnTo>
                <a:lnTo>
                  <a:pt x="54000" y="59998"/>
                </a:lnTo>
                <a:close/>
                <a:moveTo>
                  <a:pt x="8913153" y="0"/>
                </a:moveTo>
                <a:lnTo>
                  <a:pt x="8967153" y="0"/>
                </a:lnTo>
                <a:lnTo>
                  <a:pt x="9021153" y="54000"/>
                </a:lnTo>
                <a:lnTo>
                  <a:pt x="8967153" y="108000"/>
                </a:lnTo>
                <a:lnTo>
                  <a:pt x="8913153" y="108000"/>
                </a:lnTo>
                <a:lnTo>
                  <a:pt x="8967153" y="54000"/>
                </a:lnTo>
                <a:close/>
                <a:moveTo>
                  <a:pt x="8776508" y="0"/>
                </a:moveTo>
                <a:lnTo>
                  <a:pt x="8830508" y="0"/>
                </a:lnTo>
                <a:lnTo>
                  <a:pt x="8884508" y="54000"/>
                </a:lnTo>
                <a:lnTo>
                  <a:pt x="8830508" y="108000"/>
                </a:lnTo>
                <a:lnTo>
                  <a:pt x="8776508" y="108000"/>
                </a:lnTo>
                <a:lnTo>
                  <a:pt x="8830508" y="54000"/>
                </a:lnTo>
                <a:close/>
                <a:moveTo>
                  <a:pt x="8639863" y="0"/>
                </a:moveTo>
                <a:lnTo>
                  <a:pt x="8693863" y="0"/>
                </a:lnTo>
                <a:lnTo>
                  <a:pt x="8747863" y="54000"/>
                </a:lnTo>
                <a:lnTo>
                  <a:pt x="8693863" y="108000"/>
                </a:lnTo>
                <a:lnTo>
                  <a:pt x="8639863" y="108000"/>
                </a:lnTo>
                <a:lnTo>
                  <a:pt x="8693863" y="54000"/>
                </a:lnTo>
                <a:close/>
                <a:moveTo>
                  <a:pt x="8503218" y="0"/>
                </a:moveTo>
                <a:lnTo>
                  <a:pt x="8557218" y="0"/>
                </a:lnTo>
                <a:lnTo>
                  <a:pt x="8611218" y="54000"/>
                </a:lnTo>
                <a:lnTo>
                  <a:pt x="8557218" y="108000"/>
                </a:lnTo>
                <a:lnTo>
                  <a:pt x="8503218" y="108000"/>
                </a:lnTo>
                <a:lnTo>
                  <a:pt x="8557218" y="54000"/>
                </a:lnTo>
                <a:close/>
                <a:moveTo>
                  <a:pt x="8366573" y="0"/>
                </a:moveTo>
                <a:lnTo>
                  <a:pt x="8420573" y="0"/>
                </a:lnTo>
                <a:lnTo>
                  <a:pt x="8474573" y="54000"/>
                </a:lnTo>
                <a:lnTo>
                  <a:pt x="8420573" y="108000"/>
                </a:lnTo>
                <a:lnTo>
                  <a:pt x="8366573" y="108000"/>
                </a:lnTo>
                <a:lnTo>
                  <a:pt x="8420573" y="54000"/>
                </a:lnTo>
                <a:close/>
                <a:moveTo>
                  <a:pt x="8229928" y="0"/>
                </a:moveTo>
                <a:lnTo>
                  <a:pt x="8283928" y="0"/>
                </a:lnTo>
                <a:lnTo>
                  <a:pt x="8337928" y="54000"/>
                </a:lnTo>
                <a:lnTo>
                  <a:pt x="8283928" y="108000"/>
                </a:lnTo>
                <a:lnTo>
                  <a:pt x="8229928" y="108000"/>
                </a:lnTo>
                <a:lnTo>
                  <a:pt x="8283928" y="54000"/>
                </a:lnTo>
                <a:close/>
                <a:moveTo>
                  <a:pt x="8093283" y="0"/>
                </a:moveTo>
                <a:lnTo>
                  <a:pt x="8147283" y="0"/>
                </a:lnTo>
                <a:lnTo>
                  <a:pt x="8201283" y="54000"/>
                </a:lnTo>
                <a:lnTo>
                  <a:pt x="8147283" y="108000"/>
                </a:lnTo>
                <a:lnTo>
                  <a:pt x="8093283" y="108000"/>
                </a:lnTo>
                <a:lnTo>
                  <a:pt x="8147283" y="54000"/>
                </a:lnTo>
                <a:close/>
                <a:moveTo>
                  <a:pt x="7956638" y="0"/>
                </a:moveTo>
                <a:lnTo>
                  <a:pt x="8010638" y="0"/>
                </a:lnTo>
                <a:lnTo>
                  <a:pt x="8064638" y="54000"/>
                </a:lnTo>
                <a:lnTo>
                  <a:pt x="8010638" y="108000"/>
                </a:lnTo>
                <a:lnTo>
                  <a:pt x="7956638" y="108000"/>
                </a:lnTo>
                <a:lnTo>
                  <a:pt x="8010638" y="54000"/>
                </a:lnTo>
                <a:close/>
                <a:moveTo>
                  <a:pt x="7819993" y="0"/>
                </a:moveTo>
                <a:lnTo>
                  <a:pt x="7873993" y="0"/>
                </a:lnTo>
                <a:lnTo>
                  <a:pt x="7927993" y="54000"/>
                </a:lnTo>
                <a:lnTo>
                  <a:pt x="7873993" y="108000"/>
                </a:lnTo>
                <a:lnTo>
                  <a:pt x="7819993" y="108000"/>
                </a:lnTo>
                <a:lnTo>
                  <a:pt x="7873993" y="54000"/>
                </a:lnTo>
                <a:close/>
                <a:moveTo>
                  <a:pt x="7668804" y="0"/>
                </a:moveTo>
                <a:lnTo>
                  <a:pt x="7722804" y="0"/>
                </a:lnTo>
                <a:lnTo>
                  <a:pt x="7776804" y="54000"/>
                </a:lnTo>
                <a:lnTo>
                  <a:pt x="7722804" y="108000"/>
                </a:lnTo>
                <a:lnTo>
                  <a:pt x="7668804" y="108000"/>
                </a:lnTo>
                <a:lnTo>
                  <a:pt x="7722804" y="54000"/>
                </a:lnTo>
                <a:close/>
                <a:moveTo>
                  <a:pt x="7532159" y="0"/>
                </a:moveTo>
                <a:lnTo>
                  <a:pt x="7586159" y="0"/>
                </a:lnTo>
                <a:lnTo>
                  <a:pt x="7640159" y="54000"/>
                </a:lnTo>
                <a:lnTo>
                  <a:pt x="7586159" y="108000"/>
                </a:lnTo>
                <a:lnTo>
                  <a:pt x="7532159" y="108000"/>
                </a:lnTo>
                <a:lnTo>
                  <a:pt x="7586159" y="54000"/>
                </a:lnTo>
                <a:close/>
                <a:moveTo>
                  <a:pt x="7395514" y="0"/>
                </a:moveTo>
                <a:lnTo>
                  <a:pt x="7449514" y="0"/>
                </a:lnTo>
                <a:lnTo>
                  <a:pt x="7503514" y="54000"/>
                </a:lnTo>
                <a:lnTo>
                  <a:pt x="7449514" y="108000"/>
                </a:lnTo>
                <a:lnTo>
                  <a:pt x="7395514" y="108000"/>
                </a:lnTo>
                <a:lnTo>
                  <a:pt x="7449514" y="54000"/>
                </a:lnTo>
                <a:close/>
                <a:moveTo>
                  <a:pt x="7258869" y="0"/>
                </a:moveTo>
                <a:lnTo>
                  <a:pt x="7312869" y="0"/>
                </a:lnTo>
                <a:lnTo>
                  <a:pt x="7366869" y="54000"/>
                </a:lnTo>
                <a:lnTo>
                  <a:pt x="7312869" y="108000"/>
                </a:lnTo>
                <a:lnTo>
                  <a:pt x="7258869" y="108000"/>
                </a:lnTo>
                <a:lnTo>
                  <a:pt x="7312869" y="54000"/>
                </a:lnTo>
                <a:close/>
                <a:moveTo>
                  <a:pt x="7122224" y="0"/>
                </a:moveTo>
                <a:lnTo>
                  <a:pt x="7176224" y="0"/>
                </a:lnTo>
                <a:lnTo>
                  <a:pt x="7230224" y="54000"/>
                </a:lnTo>
                <a:lnTo>
                  <a:pt x="7176224" y="108000"/>
                </a:lnTo>
                <a:lnTo>
                  <a:pt x="7122224" y="108000"/>
                </a:lnTo>
                <a:lnTo>
                  <a:pt x="7176224" y="54000"/>
                </a:lnTo>
                <a:close/>
                <a:moveTo>
                  <a:pt x="6985579" y="0"/>
                </a:moveTo>
                <a:lnTo>
                  <a:pt x="7039579" y="0"/>
                </a:lnTo>
                <a:lnTo>
                  <a:pt x="7093579" y="54000"/>
                </a:lnTo>
                <a:lnTo>
                  <a:pt x="7039579" y="108000"/>
                </a:lnTo>
                <a:lnTo>
                  <a:pt x="6985579" y="108000"/>
                </a:lnTo>
                <a:lnTo>
                  <a:pt x="7039579" y="54000"/>
                </a:lnTo>
                <a:close/>
                <a:moveTo>
                  <a:pt x="6848934" y="0"/>
                </a:moveTo>
                <a:lnTo>
                  <a:pt x="6902934" y="0"/>
                </a:lnTo>
                <a:lnTo>
                  <a:pt x="6956934" y="54000"/>
                </a:lnTo>
                <a:lnTo>
                  <a:pt x="6902934" y="108000"/>
                </a:lnTo>
                <a:lnTo>
                  <a:pt x="6848934" y="108000"/>
                </a:lnTo>
                <a:lnTo>
                  <a:pt x="6902934" y="54000"/>
                </a:lnTo>
                <a:close/>
                <a:moveTo>
                  <a:pt x="6712289" y="0"/>
                </a:moveTo>
                <a:lnTo>
                  <a:pt x="6766289" y="0"/>
                </a:lnTo>
                <a:lnTo>
                  <a:pt x="6820289" y="54000"/>
                </a:lnTo>
                <a:lnTo>
                  <a:pt x="6766289" y="108000"/>
                </a:lnTo>
                <a:lnTo>
                  <a:pt x="6712289" y="108000"/>
                </a:lnTo>
                <a:lnTo>
                  <a:pt x="6766289" y="54000"/>
                </a:lnTo>
                <a:close/>
                <a:moveTo>
                  <a:pt x="6575644" y="0"/>
                </a:moveTo>
                <a:lnTo>
                  <a:pt x="6629644" y="0"/>
                </a:lnTo>
                <a:lnTo>
                  <a:pt x="6683644" y="54000"/>
                </a:lnTo>
                <a:lnTo>
                  <a:pt x="6629644" y="108000"/>
                </a:lnTo>
                <a:lnTo>
                  <a:pt x="6575644" y="108000"/>
                </a:lnTo>
                <a:lnTo>
                  <a:pt x="6629644" y="54000"/>
                </a:lnTo>
                <a:close/>
                <a:moveTo>
                  <a:pt x="6404913" y="0"/>
                </a:moveTo>
                <a:lnTo>
                  <a:pt x="6458913" y="0"/>
                </a:lnTo>
                <a:lnTo>
                  <a:pt x="6512913" y="54000"/>
                </a:lnTo>
                <a:lnTo>
                  <a:pt x="6458913" y="108000"/>
                </a:lnTo>
                <a:lnTo>
                  <a:pt x="6404913" y="108000"/>
                </a:lnTo>
                <a:lnTo>
                  <a:pt x="6458913" y="54000"/>
                </a:lnTo>
                <a:close/>
                <a:moveTo>
                  <a:pt x="6268268" y="0"/>
                </a:moveTo>
                <a:lnTo>
                  <a:pt x="6322268" y="0"/>
                </a:lnTo>
                <a:lnTo>
                  <a:pt x="6376268" y="54000"/>
                </a:lnTo>
                <a:lnTo>
                  <a:pt x="6322268" y="108000"/>
                </a:lnTo>
                <a:lnTo>
                  <a:pt x="6268268" y="108000"/>
                </a:lnTo>
                <a:lnTo>
                  <a:pt x="6322268" y="54000"/>
                </a:lnTo>
                <a:close/>
                <a:moveTo>
                  <a:pt x="6131623" y="0"/>
                </a:moveTo>
                <a:lnTo>
                  <a:pt x="6185623" y="0"/>
                </a:lnTo>
                <a:lnTo>
                  <a:pt x="6239623" y="54000"/>
                </a:lnTo>
                <a:lnTo>
                  <a:pt x="6185623" y="108000"/>
                </a:lnTo>
                <a:lnTo>
                  <a:pt x="6131623" y="108000"/>
                </a:lnTo>
                <a:lnTo>
                  <a:pt x="6185623" y="54000"/>
                </a:lnTo>
                <a:close/>
                <a:moveTo>
                  <a:pt x="5994978" y="0"/>
                </a:moveTo>
                <a:lnTo>
                  <a:pt x="6048978" y="0"/>
                </a:lnTo>
                <a:lnTo>
                  <a:pt x="6102978" y="54000"/>
                </a:lnTo>
                <a:lnTo>
                  <a:pt x="6048978" y="108000"/>
                </a:lnTo>
                <a:lnTo>
                  <a:pt x="5994978" y="108000"/>
                </a:lnTo>
                <a:lnTo>
                  <a:pt x="6048978" y="54000"/>
                </a:lnTo>
                <a:close/>
                <a:moveTo>
                  <a:pt x="5858333" y="0"/>
                </a:moveTo>
                <a:lnTo>
                  <a:pt x="5912333" y="0"/>
                </a:lnTo>
                <a:lnTo>
                  <a:pt x="5966333" y="54000"/>
                </a:lnTo>
                <a:lnTo>
                  <a:pt x="5912333" y="108000"/>
                </a:lnTo>
                <a:lnTo>
                  <a:pt x="5858333" y="108000"/>
                </a:lnTo>
                <a:lnTo>
                  <a:pt x="5912333" y="54000"/>
                </a:lnTo>
                <a:close/>
                <a:moveTo>
                  <a:pt x="5721688" y="0"/>
                </a:moveTo>
                <a:lnTo>
                  <a:pt x="5775688" y="0"/>
                </a:lnTo>
                <a:lnTo>
                  <a:pt x="5829688" y="54000"/>
                </a:lnTo>
                <a:lnTo>
                  <a:pt x="5775688" y="108000"/>
                </a:lnTo>
                <a:lnTo>
                  <a:pt x="5721688" y="108000"/>
                </a:lnTo>
                <a:lnTo>
                  <a:pt x="5775688" y="54000"/>
                </a:lnTo>
                <a:close/>
                <a:moveTo>
                  <a:pt x="5585043" y="0"/>
                </a:moveTo>
                <a:lnTo>
                  <a:pt x="5639043" y="0"/>
                </a:lnTo>
                <a:lnTo>
                  <a:pt x="5693043" y="54000"/>
                </a:lnTo>
                <a:lnTo>
                  <a:pt x="5639043" y="108000"/>
                </a:lnTo>
                <a:lnTo>
                  <a:pt x="5585043" y="108000"/>
                </a:lnTo>
                <a:lnTo>
                  <a:pt x="5639043" y="54000"/>
                </a:lnTo>
                <a:close/>
                <a:moveTo>
                  <a:pt x="5448398" y="0"/>
                </a:moveTo>
                <a:lnTo>
                  <a:pt x="5502398" y="0"/>
                </a:lnTo>
                <a:lnTo>
                  <a:pt x="5556398" y="54000"/>
                </a:lnTo>
                <a:lnTo>
                  <a:pt x="5502398" y="108000"/>
                </a:lnTo>
                <a:lnTo>
                  <a:pt x="5448398" y="108000"/>
                </a:lnTo>
                <a:lnTo>
                  <a:pt x="5502398" y="54000"/>
                </a:lnTo>
                <a:close/>
                <a:moveTo>
                  <a:pt x="5311753" y="0"/>
                </a:moveTo>
                <a:lnTo>
                  <a:pt x="5365753" y="0"/>
                </a:lnTo>
                <a:lnTo>
                  <a:pt x="5419753" y="54000"/>
                </a:lnTo>
                <a:lnTo>
                  <a:pt x="5365753" y="108000"/>
                </a:lnTo>
                <a:lnTo>
                  <a:pt x="5311753" y="108000"/>
                </a:lnTo>
                <a:lnTo>
                  <a:pt x="5365753" y="54000"/>
                </a:lnTo>
                <a:close/>
                <a:moveTo>
                  <a:pt x="5175108" y="0"/>
                </a:moveTo>
                <a:lnTo>
                  <a:pt x="5229108" y="0"/>
                </a:lnTo>
                <a:lnTo>
                  <a:pt x="5283108" y="54000"/>
                </a:lnTo>
                <a:lnTo>
                  <a:pt x="5229108" y="108000"/>
                </a:lnTo>
                <a:lnTo>
                  <a:pt x="5175108" y="108000"/>
                </a:lnTo>
                <a:lnTo>
                  <a:pt x="5229108" y="54000"/>
                </a:lnTo>
                <a:close/>
                <a:moveTo>
                  <a:pt x="5038463" y="0"/>
                </a:moveTo>
                <a:lnTo>
                  <a:pt x="5092463" y="0"/>
                </a:lnTo>
                <a:lnTo>
                  <a:pt x="5146463" y="54000"/>
                </a:lnTo>
                <a:lnTo>
                  <a:pt x="5092463" y="108000"/>
                </a:lnTo>
                <a:lnTo>
                  <a:pt x="5038463" y="108000"/>
                </a:lnTo>
                <a:lnTo>
                  <a:pt x="5092463" y="54000"/>
                </a:lnTo>
                <a:close/>
                <a:moveTo>
                  <a:pt x="4901818" y="0"/>
                </a:moveTo>
                <a:lnTo>
                  <a:pt x="4955818" y="0"/>
                </a:lnTo>
                <a:lnTo>
                  <a:pt x="5009818" y="54000"/>
                </a:lnTo>
                <a:lnTo>
                  <a:pt x="4955818" y="108000"/>
                </a:lnTo>
                <a:lnTo>
                  <a:pt x="4901818" y="108000"/>
                </a:lnTo>
                <a:lnTo>
                  <a:pt x="4955818" y="54000"/>
                </a:lnTo>
                <a:close/>
                <a:moveTo>
                  <a:pt x="4765173" y="0"/>
                </a:moveTo>
                <a:lnTo>
                  <a:pt x="4819173" y="0"/>
                </a:lnTo>
                <a:lnTo>
                  <a:pt x="4873173" y="54000"/>
                </a:lnTo>
                <a:lnTo>
                  <a:pt x="4819173" y="108000"/>
                </a:lnTo>
                <a:lnTo>
                  <a:pt x="4765173" y="108000"/>
                </a:lnTo>
                <a:lnTo>
                  <a:pt x="4819173" y="54000"/>
                </a:lnTo>
                <a:close/>
                <a:moveTo>
                  <a:pt x="4628528" y="0"/>
                </a:moveTo>
                <a:lnTo>
                  <a:pt x="4682528" y="0"/>
                </a:lnTo>
                <a:lnTo>
                  <a:pt x="4736528" y="54000"/>
                </a:lnTo>
                <a:lnTo>
                  <a:pt x="4682528" y="108000"/>
                </a:lnTo>
                <a:lnTo>
                  <a:pt x="4628528" y="108000"/>
                </a:lnTo>
                <a:lnTo>
                  <a:pt x="4682528" y="54000"/>
                </a:lnTo>
                <a:close/>
                <a:moveTo>
                  <a:pt x="4491883" y="0"/>
                </a:moveTo>
                <a:lnTo>
                  <a:pt x="4545883" y="0"/>
                </a:lnTo>
                <a:lnTo>
                  <a:pt x="4599883" y="54000"/>
                </a:lnTo>
                <a:lnTo>
                  <a:pt x="4545883" y="108000"/>
                </a:lnTo>
                <a:lnTo>
                  <a:pt x="4491883" y="108000"/>
                </a:lnTo>
                <a:lnTo>
                  <a:pt x="4545883" y="54000"/>
                </a:lnTo>
                <a:close/>
                <a:moveTo>
                  <a:pt x="4355238" y="0"/>
                </a:moveTo>
                <a:lnTo>
                  <a:pt x="4409238" y="0"/>
                </a:lnTo>
                <a:lnTo>
                  <a:pt x="4463238" y="54000"/>
                </a:lnTo>
                <a:lnTo>
                  <a:pt x="4409238" y="108000"/>
                </a:lnTo>
                <a:lnTo>
                  <a:pt x="4355238" y="108000"/>
                </a:lnTo>
                <a:lnTo>
                  <a:pt x="4409238" y="54000"/>
                </a:lnTo>
                <a:close/>
                <a:moveTo>
                  <a:pt x="4218593" y="0"/>
                </a:moveTo>
                <a:lnTo>
                  <a:pt x="4272593" y="0"/>
                </a:lnTo>
                <a:lnTo>
                  <a:pt x="4326593" y="54000"/>
                </a:lnTo>
                <a:lnTo>
                  <a:pt x="4272593" y="108000"/>
                </a:lnTo>
                <a:lnTo>
                  <a:pt x="4218593" y="108000"/>
                </a:lnTo>
                <a:lnTo>
                  <a:pt x="4272593" y="54000"/>
                </a:lnTo>
                <a:close/>
                <a:moveTo>
                  <a:pt x="4107270" y="0"/>
                </a:moveTo>
                <a:lnTo>
                  <a:pt x="4161269" y="0"/>
                </a:lnTo>
                <a:lnTo>
                  <a:pt x="4215268" y="54000"/>
                </a:lnTo>
                <a:lnTo>
                  <a:pt x="4161269" y="108000"/>
                </a:lnTo>
                <a:lnTo>
                  <a:pt x="4107270" y="108000"/>
                </a:lnTo>
                <a:lnTo>
                  <a:pt x="4161269" y="54000"/>
                </a:lnTo>
                <a:close/>
                <a:moveTo>
                  <a:pt x="3970615" y="0"/>
                </a:moveTo>
                <a:lnTo>
                  <a:pt x="4024614" y="0"/>
                </a:lnTo>
                <a:lnTo>
                  <a:pt x="4078614" y="54000"/>
                </a:lnTo>
                <a:lnTo>
                  <a:pt x="4024614" y="108000"/>
                </a:lnTo>
                <a:lnTo>
                  <a:pt x="3970615" y="108000"/>
                </a:lnTo>
                <a:lnTo>
                  <a:pt x="4024614" y="54000"/>
                </a:lnTo>
                <a:close/>
                <a:moveTo>
                  <a:pt x="3833969" y="0"/>
                </a:moveTo>
                <a:lnTo>
                  <a:pt x="3887969" y="0"/>
                </a:lnTo>
                <a:lnTo>
                  <a:pt x="3941969" y="54000"/>
                </a:lnTo>
                <a:lnTo>
                  <a:pt x="3887969" y="108000"/>
                </a:lnTo>
                <a:lnTo>
                  <a:pt x="3833969" y="108000"/>
                </a:lnTo>
                <a:lnTo>
                  <a:pt x="3887969" y="54000"/>
                </a:lnTo>
                <a:close/>
                <a:moveTo>
                  <a:pt x="3697324" y="0"/>
                </a:moveTo>
                <a:lnTo>
                  <a:pt x="3751325" y="0"/>
                </a:lnTo>
                <a:lnTo>
                  <a:pt x="3805324" y="54000"/>
                </a:lnTo>
                <a:lnTo>
                  <a:pt x="3751325" y="108000"/>
                </a:lnTo>
                <a:lnTo>
                  <a:pt x="3697324" y="108000"/>
                </a:lnTo>
                <a:lnTo>
                  <a:pt x="3751325" y="54000"/>
                </a:lnTo>
                <a:close/>
                <a:moveTo>
                  <a:pt x="3560679" y="0"/>
                </a:moveTo>
                <a:lnTo>
                  <a:pt x="3614680" y="0"/>
                </a:lnTo>
                <a:lnTo>
                  <a:pt x="3668679" y="54000"/>
                </a:lnTo>
                <a:lnTo>
                  <a:pt x="3614680" y="108000"/>
                </a:lnTo>
                <a:lnTo>
                  <a:pt x="3560679" y="108000"/>
                </a:lnTo>
                <a:lnTo>
                  <a:pt x="3614680" y="54000"/>
                </a:lnTo>
                <a:close/>
                <a:moveTo>
                  <a:pt x="3424035" y="0"/>
                </a:moveTo>
                <a:lnTo>
                  <a:pt x="3478035" y="0"/>
                </a:lnTo>
                <a:lnTo>
                  <a:pt x="3532035" y="54000"/>
                </a:lnTo>
                <a:lnTo>
                  <a:pt x="3478035" y="108000"/>
                </a:lnTo>
                <a:lnTo>
                  <a:pt x="3424035" y="108000"/>
                </a:lnTo>
                <a:lnTo>
                  <a:pt x="3478035" y="54000"/>
                </a:lnTo>
                <a:close/>
                <a:moveTo>
                  <a:pt x="3287389" y="0"/>
                </a:moveTo>
                <a:lnTo>
                  <a:pt x="3341390" y="0"/>
                </a:lnTo>
                <a:lnTo>
                  <a:pt x="3395390" y="54000"/>
                </a:lnTo>
                <a:lnTo>
                  <a:pt x="3341390" y="108000"/>
                </a:lnTo>
                <a:lnTo>
                  <a:pt x="3287389" y="108000"/>
                </a:lnTo>
                <a:lnTo>
                  <a:pt x="3341390" y="54000"/>
                </a:lnTo>
                <a:close/>
                <a:moveTo>
                  <a:pt x="3150744" y="0"/>
                </a:moveTo>
                <a:lnTo>
                  <a:pt x="3204744" y="0"/>
                </a:lnTo>
                <a:lnTo>
                  <a:pt x="3258745" y="54000"/>
                </a:lnTo>
                <a:lnTo>
                  <a:pt x="3204744" y="108000"/>
                </a:lnTo>
                <a:lnTo>
                  <a:pt x="3150744" y="108000"/>
                </a:lnTo>
                <a:lnTo>
                  <a:pt x="3204744" y="54000"/>
                </a:lnTo>
                <a:close/>
                <a:moveTo>
                  <a:pt x="3014099" y="0"/>
                </a:moveTo>
                <a:lnTo>
                  <a:pt x="3068101" y="0"/>
                </a:lnTo>
                <a:lnTo>
                  <a:pt x="3122099" y="54000"/>
                </a:lnTo>
                <a:lnTo>
                  <a:pt x="3068101" y="108000"/>
                </a:lnTo>
                <a:lnTo>
                  <a:pt x="3014099" y="108000"/>
                </a:lnTo>
                <a:lnTo>
                  <a:pt x="3068101" y="54000"/>
                </a:lnTo>
                <a:close/>
                <a:moveTo>
                  <a:pt x="2877455" y="0"/>
                </a:moveTo>
                <a:lnTo>
                  <a:pt x="2931455" y="0"/>
                </a:lnTo>
                <a:lnTo>
                  <a:pt x="2985455" y="54000"/>
                </a:lnTo>
                <a:lnTo>
                  <a:pt x="2931455" y="108000"/>
                </a:lnTo>
                <a:lnTo>
                  <a:pt x="2877455" y="108000"/>
                </a:lnTo>
                <a:lnTo>
                  <a:pt x="2931455" y="54000"/>
                </a:lnTo>
                <a:close/>
                <a:moveTo>
                  <a:pt x="2740810" y="0"/>
                </a:moveTo>
                <a:lnTo>
                  <a:pt x="2794810" y="0"/>
                </a:lnTo>
                <a:lnTo>
                  <a:pt x="2848810" y="54000"/>
                </a:lnTo>
                <a:lnTo>
                  <a:pt x="2794810" y="108000"/>
                </a:lnTo>
                <a:lnTo>
                  <a:pt x="2740810" y="108000"/>
                </a:lnTo>
                <a:lnTo>
                  <a:pt x="2794810" y="54000"/>
                </a:lnTo>
                <a:close/>
                <a:moveTo>
                  <a:pt x="2604165" y="0"/>
                </a:moveTo>
                <a:lnTo>
                  <a:pt x="2658164" y="0"/>
                </a:lnTo>
                <a:lnTo>
                  <a:pt x="2712164" y="54000"/>
                </a:lnTo>
                <a:lnTo>
                  <a:pt x="2658164" y="108000"/>
                </a:lnTo>
                <a:lnTo>
                  <a:pt x="2604165" y="108000"/>
                </a:lnTo>
                <a:lnTo>
                  <a:pt x="2658164" y="54000"/>
                </a:lnTo>
                <a:close/>
                <a:moveTo>
                  <a:pt x="2467520" y="0"/>
                </a:moveTo>
                <a:lnTo>
                  <a:pt x="2521521" y="0"/>
                </a:lnTo>
                <a:lnTo>
                  <a:pt x="2575520" y="54000"/>
                </a:lnTo>
                <a:lnTo>
                  <a:pt x="2521521" y="108000"/>
                </a:lnTo>
                <a:lnTo>
                  <a:pt x="2467520" y="108000"/>
                </a:lnTo>
                <a:lnTo>
                  <a:pt x="2521521" y="54000"/>
                </a:lnTo>
                <a:close/>
                <a:moveTo>
                  <a:pt x="2330876" y="0"/>
                </a:moveTo>
                <a:lnTo>
                  <a:pt x="2384874" y="0"/>
                </a:lnTo>
                <a:lnTo>
                  <a:pt x="2438874" y="54000"/>
                </a:lnTo>
                <a:lnTo>
                  <a:pt x="2384874" y="108000"/>
                </a:lnTo>
                <a:lnTo>
                  <a:pt x="2330876" y="108000"/>
                </a:lnTo>
                <a:lnTo>
                  <a:pt x="2384874" y="54000"/>
                </a:lnTo>
                <a:close/>
                <a:moveTo>
                  <a:pt x="2194229" y="0"/>
                </a:moveTo>
                <a:lnTo>
                  <a:pt x="2248230" y="0"/>
                </a:lnTo>
                <a:lnTo>
                  <a:pt x="2302230" y="54000"/>
                </a:lnTo>
                <a:lnTo>
                  <a:pt x="2248230" y="108000"/>
                </a:lnTo>
                <a:lnTo>
                  <a:pt x="2194229" y="108000"/>
                </a:lnTo>
                <a:lnTo>
                  <a:pt x="2248230" y="54000"/>
                </a:lnTo>
                <a:close/>
                <a:moveTo>
                  <a:pt x="2057587" y="0"/>
                </a:moveTo>
                <a:lnTo>
                  <a:pt x="2111585" y="0"/>
                </a:lnTo>
                <a:lnTo>
                  <a:pt x="2165585" y="54000"/>
                </a:lnTo>
                <a:lnTo>
                  <a:pt x="2111585" y="108000"/>
                </a:lnTo>
                <a:lnTo>
                  <a:pt x="2057587" y="108000"/>
                </a:lnTo>
                <a:lnTo>
                  <a:pt x="2111585" y="54000"/>
                </a:lnTo>
                <a:close/>
                <a:moveTo>
                  <a:pt x="1920942" y="0"/>
                </a:moveTo>
                <a:lnTo>
                  <a:pt x="1974942" y="0"/>
                </a:lnTo>
                <a:lnTo>
                  <a:pt x="2028942" y="54000"/>
                </a:lnTo>
                <a:lnTo>
                  <a:pt x="1974942" y="108000"/>
                </a:lnTo>
                <a:lnTo>
                  <a:pt x="1920942" y="108000"/>
                </a:lnTo>
                <a:lnTo>
                  <a:pt x="1974942" y="54000"/>
                </a:lnTo>
                <a:close/>
                <a:moveTo>
                  <a:pt x="1784297" y="0"/>
                </a:moveTo>
                <a:lnTo>
                  <a:pt x="1838297" y="0"/>
                </a:lnTo>
                <a:lnTo>
                  <a:pt x="1892297" y="54000"/>
                </a:lnTo>
                <a:lnTo>
                  <a:pt x="1838297" y="108000"/>
                </a:lnTo>
                <a:lnTo>
                  <a:pt x="1784297" y="108000"/>
                </a:lnTo>
                <a:lnTo>
                  <a:pt x="1838297" y="54000"/>
                </a:lnTo>
                <a:close/>
                <a:moveTo>
                  <a:pt x="1647652" y="0"/>
                </a:moveTo>
                <a:lnTo>
                  <a:pt x="1701652" y="0"/>
                </a:lnTo>
                <a:lnTo>
                  <a:pt x="1755652" y="54000"/>
                </a:lnTo>
                <a:lnTo>
                  <a:pt x="1701652" y="108000"/>
                </a:lnTo>
                <a:lnTo>
                  <a:pt x="1647652" y="108000"/>
                </a:lnTo>
                <a:lnTo>
                  <a:pt x="1701652" y="54000"/>
                </a:lnTo>
                <a:close/>
                <a:moveTo>
                  <a:pt x="1511007" y="0"/>
                </a:moveTo>
                <a:lnTo>
                  <a:pt x="1565007" y="0"/>
                </a:lnTo>
                <a:lnTo>
                  <a:pt x="1619007" y="54000"/>
                </a:lnTo>
                <a:lnTo>
                  <a:pt x="1565007" y="108000"/>
                </a:lnTo>
                <a:lnTo>
                  <a:pt x="1511007" y="108000"/>
                </a:lnTo>
                <a:lnTo>
                  <a:pt x="1565007" y="54000"/>
                </a:lnTo>
                <a:close/>
                <a:moveTo>
                  <a:pt x="1374362" y="0"/>
                </a:moveTo>
                <a:lnTo>
                  <a:pt x="1428362" y="0"/>
                </a:lnTo>
                <a:lnTo>
                  <a:pt x="1482362" y="54000"/>
                </a:lnTo>
                <a:lnTo>
                  <a:pt x="1428362" y="108000"/>
                </a:lnTo>
                <a:lnTo>
                  <a:pt x="1374362" y="108000"/>
                </a:lnTo>
                <a:lnTo>
                  <a:pt x="1428362" y="5400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flipH="1" flipV="1">
            <a:off x="5036" y="-6428"/>
            <a:ext cx="597449" cy="565986"/>
          </a:xfrm>
          <a:custGeom>
            <a:avLst/>
            <a:gdLst>
              <a:gd name="connsiteX0" fmla="*/ 355456 w 1023082"/>
              <a:gd name="connsiteY0" fmla="*/ 969206 h 969206"/>
              <a:gd name="connsiteX1" fmla="*/ 16049 w 1023082"/>
              <a:gd name="connsiteY1" fmla="*/ 969206 h 969206"/>
              <a:gd name="connsiteX2" fmla="*/ 0 w 1023082"/>
              <a:gd name="connsiteY2" fmla="*/ 810000 h 969206"/>
              <a:gd name="connsiteX3" fmla="*/ 810000 w 1023082"/>
              <a:gd name="connsiteY3" fmla="*/ 0 h 969206"/>
              <a:gd name="connsiteX4" fmla="*/ 973243 w 1023082"/>
              <a:gd name="connsiteY4" fmla="*/ 16456 h 969206"/>
              <a:gd name="connsiteX5" fmla="*/ 1023082 w 1023082"/>
              <a:gd name="connsiteY5" fmla="*/ 29271 h 969206"/>
              <a:gd name="connsiteX6" fmla="*/ 1023082 w 1023082"/>
              <a:gd name="connsiteY6" fmla="*/ 377958 h 969206"/>
              <a:gd name="connsiteX7" fmla="*/ 998215 w 1023082"/>
              <a:gd name="connsiteY7" fmla="*/ 364461 h 969206"/>
              <a:gd name="connsiteX8" fmla="*/ 810000 w 1023082"/>
              <a:gd name="connsiteY8" fmla="*/ 326462 h 969206"/>
              <a:gd name="connsiteX9" fmla="*/ 326462 w 1023082"/>
              <a:gd name="connsiteY9" fmla="*/ 810000 h 969206"/>
              <a:gd name="connsiteX10" fmla="*/ 336285 w 1023082"/>
              <a:gd name="connsiteY10" fmla="*/ 907450 h 969206"/>
            </a:gdLst>
            <a:ahLst/>
            <a:cxnLst/>
            <a:rect l="l" t="t" r="r" b="b"/>
            <a:pathLst>
              <a:path w="1023082" h="969206">
                <a:moveTo>
                  <a:pt x="355456" y="969206"/>
                </a:moveTo>
                <a:lnTo>
                  <a:pt x="16049" y="969206"/>
                </a:lnTo>
                <a:lnTo>
                  <a:pt x="0" y="810000"/>
                </a:lnTo>
                <a:cubicBezTo>
                  <a:pt x="0" y="362649"/>
                  <a:pt x="362649" y="0"/>
                  <a:pt x="810000" y="0"/>
                </a:cubicBezTo>
                <a:cubicBezTo>
                  <a:pt x="865919" y="0"/>
                  <a:pt x="920514" y="5666"/>
                  <a:pt x="973243" y="16456"/>
                </a:cubicBezTo>
                <a:lnTo>
                  <a:pt x="1023082" y="29271"/>
                </a:lnTo>
                <a:lnTo>
                  <a:pt x="1023082" y="377958"/>
                </a:lnTo>
                <a:lnTo>
                  <a:pt x="998215" y="364461"/>
                </a:lnTo>
                <a:cubicBezTo>
                  <a:pt x="940365" y="339992"/>
                  <a:pt x="876763" y="326462"/>
                  <a:pt x="810000" y="326462"/>
                </a:cubicBezTo>
                <a:cubicBezTo>
                  <a:pt x="542949" y="326462"/>
                  <a:pt x="326462" y="542949"/>
                  <a:pt x="326462" y="810000"/>
                </a:cubicBezTo>
                <a:cubicBezTo>
                  <a:pt x="326462" y="843381"/>
                  <a:pt x="329844" y="875973"/>
                  <a:pt x="336285" y="90745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5400000">
            <a:off x="666572" y="5386440"/>
            <a:ext cx="108000" cy="108000"/>
          </a:xfrm>
          <a:prstGeom prst="ellipse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5100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5875" cap="flat">
            <a:noFill/>
            <a:miter/>
          </a:ln>
          <a:effectLst>
            <a:outerShdw blurRad="114300" dist="38100" dir="5400000" algn="tr" rotWithShape="0">
              <a:schemeClr val="accent1">
                <a:lumMod val="50000"/>
                <a:alpha val="3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5400000">
            <a:off x="808322" y="5386440"/>
            <a:ext cx="108000" cy="1080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5400000">
            <a:off x="950072" y="5386440"/>
            <a:ext cx="108000" cy="108000"/>
          </a:xfrm>
          <a:prstGeom prst="ellipse">
            <a:avLst/>
          </a:prstGeom>
          <a:gradFill>
            <a:gsLst>
              <a:gs pos="0">
                <a:schemeClr val="accent2">
                  <a:lumMod val="60000"/>
                  <a:lumOff val="40000"/>
                </a:schemeClr>
              </a:gs>
              <a:gs pos="51000">
                <a:schemeClr val="accent2"/>
              </a:gs>
              <a:gs pos="100000">
                <a:schemeClr val="accent2">
                  <a:lumMod val="7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5875" cap="flat">
            <a:noFill/>
            <a:miter/>
          </a:ln>
          <a:effectLst>
            <a:outerShdw blurRad="114300" dist="38100" dir="5400000" algn="tr" rotWithShape="0">
              <a:schemeClr val="accent2">
                <a:lumMod val="50000"/>
                <a:alpha val="3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5400000">
            <a:off x="1091821" y="5386440"/>
            <a:ext cx="108000" cy="1080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1294609" y="5439952"/>
            <a:ext cx="5724000" cy="3600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774874" y="2322293"/>
            <a:ext cx="5701395" cy="190618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50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谢谢大家</a:t>
            </a: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>
            <a:off x="660400" y="2425700"/>
            <a:ext cx="91162" cy="1712238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 rot="19093823">
            <a:off x="9681758" y="-835194"/>
            <a:ext cx="2117423" cy="3135860"/>
          </a:xfrm>
          <a:custGeom>
            <a:avLst/>
            <a:gdLst>
              <a:gd name="connsiteX0" fmla="*/ 240826 w 2117423"/>
              <a:gd name="connsiteY0" fmla="*/ 158630 h 3135860"/>
              <a:gd name="connsiteX1" fmla="*/ 240826 w 2117423"/>
              <a:gd name="connsiteY1" fmla="*/ 1791968 h 3135860"/>
              <a:gd name="connsiteX2" fmla="*/ 0 w 2117423"/>
              <a:gd name="connsiteY2" fmla="*/ 1576876 h 3135860"/>
              <a:gd name="connsiteX3" fmla="*/ 0 w 2117423"/>
              <a:gd name="connsiteY3" fmla="*/ 514788 h 3135860"/>
              <a:gd name="connsiteX4" fmla="*/ 4788 w 2117423"/>
              <a:gd name="connsiteY4" fmla="*/ 500254 h 3135860"/>
              <a:gd name="connsiteX5" fmla="*/ 113975 w 2117423"/>
              <a:gd name="connsiteY5" fmla="*/ 307094 h 3135860"/>
              <a:gd name="connsiteX6" fmla="*/ 433936 w 2117423"/>
              <a:gd name="connsiteY6" fmla="*/ 0 h 3135860"/>
              <a:gd name="connsiteX7" fmla="*/ 612759 w 2117423"/>
              <a:gd name="connsiteY7" fmla="*/ 159716 h 3135860"/>
              <a:gd name="connsiteX8" fmla="*/ 612760 w 2117423"/>
              <a:gd name="connsiteY8" fmla="*/ 2124162 h 3135860"/>
              <a:gd name="connsiteX9" fmla="*/ 371934 w 2117423"/>
              <a:gd name="connsiteY9" fmla="*/ 1909071 h 3135860"/>
              <a:gd name="connsiteX10" fmla="*/ 371934 w 2117423"/>
              <a:gd name="connsiteY10" fmla="*/ 48125 h 3135860"/>
              <a:gd name="connsiteX11" fmla="*/ 429355 w 2117423"/>
              <a:gd name="connsiteY11" fmla="*/ 2385 h 3135860"/>
              <a:gd name="connsiteX12" fmla="*/ 1373560 w 2117423"/>
              <a:gd name="connsiteY12" fmla="*/ 839224 h 3135860"/>
              <a:gd name="connsiteX13" fmla="*/ 1373558 w 2117423"/>
              <a:gd name="connsiteY13" fmla="*/ 2803669 h 3135860"/>
              <a:gd name="connsiteX14" fmla="*/ 1132732 w 2117423"/>
              <a:gd name="connsiteY14" fmla="*/ 2588575 h 3135860"/>
              <a:gd name="connsiteX15" fmla="*/ 1132732 w 2117423"/>
              <a:gd name="connsiteY15" fmla="*/ 624129 h 3135860"/>
              <a:gd name="connsiteX16" fmla="*/ 2117423 w 2117423"/>
              <a:gd name="connsiteY16" fmla="*/ 1503605 h 3135860"/>
              <a:gd name="connsiteX17" fmla="*/ 2117423 w 2117423"/>
              <a:gd name="connsiteY17" fmla="*/ 2736105 h 3135860"/>
              <a:gd name="connsiteX18" fmla="*/ 1876595 w 2117423"/>
              <a:gd name="connsiteY18" fmla="*/ 3005744 h 3135860"/>
              <a:gd name="connsiteX19" fmla="*/ 1876596 w 2117423"/>
              <a:gd name="connsiteY19" fmla="*/ 1288511 h 3135860"/>
              <a:gd name="connsiteX20" fmla="*/ 743869 w 2117423"/>
              <a:gd name="connsiteY20" fmla="*/ 276815 h 3135860"/>
              <a:gd name="connsiteX21" fmla="*/ 984693 w 2117423"/>
              <a:gd name="connsiteY21" fmla="*/ 491907 h 3135860"/>
              <a:gd name="connsiteX22" fmla="*/ 984693 w 2117423"/>
              <a:gd name="connsiteY22" fmla="*/ 2456355 h 3135860"/>
              <a:gd name="connsiteX23" fmla="*/ 743867 w 2117423"/>
              <a:gd name="connsiteY23" fmla="*/ 2241261 h 3135860"/>
              <a:gd name="connsiteX24" fmla="*/ 1504667 w 2117423"/>
              <a:gd name="connsiteY24" fmla="*/ 956320 h 3135860"/>
              <a:gd name="connsiteX25" fmla="*/ 1745492 w 2117423"/>
              <a:gd name="connsiteY25" fmla="*/ 1171413 h 3135860"/>
              <a:gd name="connsiteX26" fmla="*/ 1745493 w 2117423"/>
              <a:gd name="connsiteY26" fmla="*/ 3135860 h 3135860"/>
              <a:gd name="connsiteX27" fmla="*/ 1504665 w 2117423"/>
              <a:gd name="connsiteY27" fmla="*/ 2920766 h 3135860"/>
            </a:gdLst>
            <a:ahLst/>
            <a:cxnLst/>
            <a:rect l="l" t="t" r="r" b="b"/>
            <a:pathLst>
              <a:path w="2117423" h="3135860">
                <a:moveTo>
                  <a:pt x="240826" y="158630"/>
                </a:moveTo>
                <a:lnTo>
                  <a:pt x="240826" y="1791968"/>
                </a:lnTo>
                <a:lnTo>
                  <a:pt x="0" y="1576876"/>
                </a:lnTo>
                <a:lnTo>
                  <a:pt x="0" y="514788"/>
                </a:lnTo>
                <a:lnTo>
                  <a:pt x="4788" y="500254"/>
                </a:lnTo>
                <a:cubicBezTo>
                  <a:pt x="35011" y="432090"/>
                  <a:pt x="71669" y="367451"/>
                  <a:pt x="113975" y="307094"/>
                </a:cubicBezTo>
                <a:close/>
                <a:moveTo>
                  <a:pt x="433936" y="0"/>
                </a:moveTo>
                <a:lnTo>
                  <a:pt x="612759" y="159716"/>
                </a:lnTo>
                <a:lnTo>
                  <a:pt x="612760" y="2124162"/>
                </a:lnTo>
                <a:lnTo>
                  <a:pt x="371934" y="1909071"/>
                </a:lnTo>
                <a:lnTo>
                  <a:pt x="371934" y="48125"/>
                </a:lnTo>
                <a:lnTo>
                  <a:pt x="429355" y="2385"/>
                </a:lnTo>
                <a:close/>
                <a:moveTo>
                  <a:pt x="1373560" y="839224"/>
                </a:moveTo>
                <a:lnTo>
                  <a:pt x="1373558" y="2803669"/>
                </a:lnTo>
                <a:lnTo>
                  <a:pt x="1132732" y="2588575"/>
                </a:lnTo>
                <a:lnTo>
                  <a:pt x="1132732" y="624129"/>
                </a:lnTo>
                <a:close/>
                <a:moveTo>
                  <a:pt x="2117423" y="1503605"/>
                </a:moveTo>
                <a:lnTo>
                  <a:pt x="2117423" y="2736105"/>
                </a:lnTo>
                <a:lnTo>
                  <a:pt x="1876595" y="3005744"/>
                </a:lnTo>
                <a:lnTo>
                  <a:pt x="1876596" y="1288511"/>
                </a:lnTo>
                <a:close/>
                <a:moveTo>
                  <a:pt x="743869" y="276815"/>
                </a:moveTo>
                <a:lnTo>
                  <a:pt x="984693" y="491907"/>
                </a:lnTo>
                <a:lnTo>
                  <a:pt x="984693" y="2456355"/>
                </a:lnTo>
                <a:lnTo>
                  <a:pt x="743867" y="2241261"/>
                </a:lnTo>
                <a:close/>
                <a:moveTo>
                  <a:pt x="1504667" y="956320"/>
                </a:moveTo>
                <a:lnTo>
                  <a:pt x="1745492" y="1171413"/>
                </a:lnTo>
                <a:lnTo>
                  <a:pt x="1745493" y="3135860"/>
                </a:lnTo>
                <a:lnTo>
                  <a:pt x="1504665" y="2920766"/>
                </a:lnTo>
                <a:close/>
              </a:path>
            </a:pathLst>
          </a:custGeom>
          <a:solidFill>
            <a:schemeClr val="bg1">
              <a:alpha val="9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 rot="2506177" flipV="1">
            <a:off x="9565505" y="4536847"/>
            <a:ext cx="2117423" cy="3135860"/>
          </a:xfrm>
          <a:custGeom>
            <a:avLst/>
            <a:gdLst>
              <a:gd name="connsiteX0" fmla="*/ 1876596 w 2117423"/>
              <a:gd name="connsiteY0" fmla="*/ 3005744 h 3135860"/>
              <a:gd name="connsiteX1" fmla="*/ 2117423 w 2117423"/>
              <a:gd name="connsiteY1" fmla="*/ 2736105 h 3135860"/>
              <a:gd name="connsiteX2" fmla="*/ 2117423 w 2117423"/>
              <a:gd name="connsiteY2" fmla="*/ 1503605 h 3135860"/>
              <a:gd name="connsiteX3" fmla="*/ 1876596 w 2117423"/>
              <a:gd name="connsiteY3" fmla="*/ 1288511 h 3135860"/>
              <a:gd name="connsiteX4" fmla="*/ 1504665 w 2117423"/>
              <a:gd name="connsiteY4" fmla="*/ 2920767 h 3135860"/>
              <a:gd name="connsiteX5" fmla="*/ 1745492 w 2117423"/>
              <a:gd name="connsiteY5" fmla="*/ 3135860 h 3135860"/>
              <a:gd name="connsiteX6" fmla="*/ 1745493 w 2117423"/>
              <a:gd name="connsiteY6" fmla="*/ 1171413 h 3135860"/>
              <a:gd name="connsiteX7" fmla="*/ 1504667 w 2117423"/>
              <a:gd name="connsiteY7" fmla="*/ 956320 h 3135860"/>
              <a:gd name="connsiteX8" fmla="*/ 0 w 2117423"/>
              <a:gd name="connsiteY8" fmla="*/ 1576876 h 3135860"/>
              <a:gd name="connsiteX9" fmla="*/ 240826 w 2117423"/>
              <a:gd name="connsiteY9" fmla="*/ 1791968 h 3135860"/>
              <a:gd name="connsiteX10" fmla="*/ 240826 w 2117423"/>
              <a:gd name="connsiteY10" fmla="*/ 158630 h 3135860"/>
              <a:gd name="connsiteX11" fmla="*/ 113975 w 2117423"/>
              <a:gd name="connsiteY11" fmla="*/ 307094 h 3135860"/>
              <a:gd name="connsiteX12" fmla="*/ 4788 w 2117423"/>
              <a:gd name="connsiteY12" fmla="*/ 500254 h 3135860"/>
              <a:gd name="connsiteX13" fmla="*/ 0 w 2117423"/>
              <a:gd name="connsiteY13" fmla="*/ 514788 h 3135860"/>
              <a:gd name="connsiteX14" fmla="*/ 1132732 w 2117423"/>
              <a:gd name="connsiteY14" fmla="*/ 2588575 h 3135860"/>
              <a:gd name="connsiteX15" fmla="*/ 1373558 w 2117423"/>
              <a:gd name="connsiteY15" fmla="*/ 2803669 h 3135860"/>
              <a:gd name="connsiteX16" fmla="*/ 1373560 w 2117423"/>
              <a:gd name="connsiteY16" fmla="*/ 839224 h 3135860"/>
              <a:gd name="connsiteX17" fmla="*/ 1132732 w 2117423"/>
              <a:gd name="connsiteY17" fmla="*/ 624129 h 3135860"/>
              <a:gd name="connsiteX18" fmla="*/ 984693 w 2117423"/>
              <a:gd name="connsiteY18" fmla="*/ 2456355 h 3135860"/>
              <a:gd name="connsiteX19" fmla="*/ 984693 w 2117423"/>
              <a:gd name="connsiteY19" fmla="*/ 491907 h 3135860"/>
              <a:gd name="connsiteX20" fmla="*/ 743869 w 2117423"/>
              <a:gd name="connsiteY20" fmla="*/ 276815 h 3135860"/>
              <a:gd name="connsiteX21" fmla="*/ 743868 w 2117423"/>
              <a:gd name="connsiteY21" fmla="*/ 2241261 h 3135860"/>
              <a:gd name="connsiteX22" fmla="*/ 371934 w 2117423"/>
              <a:gd name="connsiteY22" fmla="*/ 1909071 h 3135860"/>
              <a:gd name="connsiteX23" fmla="*/ 612760 w 2117423"/>
              <a:gd name="connsiteY23" fmla="*/ 2124162 h 3135860"/>
              <a:gd name="connsiteX24" fmla="*/ 612759 w 2117423"/>
              <a:gd name="connsiteY24" fmla="*/ 159716 h 3135860"/>
              <a:gd name="connsiteX25" fmla="*/ 433937 w 2117423"/>
              <a:gd name="connsiteY25" fmla="*/ 0 h 3135860"/>
              <a:gd name="connsiteX26" fmla="*/ 429355 w 2117423"/>
              <a:gd name="connsiteY26" fmla="*/ 2385 h 3135860"/>
              <a:gd name="connsiteX27" fmla="*/ 371934 w 2117423"/>
              <a:gd name="connsiteY27" fmla="*/ 48126 h 3135860"/>
            </a:gdLst>
            <a:ahLst/>
            <a:cxnLst/>
            <a:rect l="l" t="t" r="r" b="b"/>
            <a:pathLst>
              <a:path w="2117423" h="3135860">
                <a:moveTo>
                  <a:pt x="1876596" y="3005744"/>
                </a:moveTo>
                <a:lnTo>
                  <a:pt x="2117423" y="2736105"/>
                </a:lnTo>
                <a:lnTo>
                  <a:pt x="2117423" y="1503605"/>
                </a:lnTo>
                <a:lnTo>
                  <a:pt x="1876596" y="1288511"/>
                </a:lnTo>
                <a:close/>
                <a:moveTo>
                  <a:pt x="1504665" y="2920767"/>
                </a:moveTo>
                <a:lnTo>
                  <a:pt x="1745492" y="3135860"/>
                </a:lnTo>
                <a:lnTo>
                  <a:pt x="1745493" y="1171413"/>
                </a:lnTo>
                <a:lnTo>
                  <a:pt x="1504667" y="956320"/>
                </a:lnTo>
                <a:close/>
                <a:moveTo>
                  <a:pt x="0" y="1576876"/>
                </a:moveTo>
                <a:lnTo>
                  <a:pt x="240826" y="1791968"/>
                </a:lnTo>
                <a:lnTo>
                  <a:pt x="240826" y="158630"/>
                </a:lnTo>
                <a:lnTo>
                  <a:pt x="113975" y="307094"/>
                </a:lnTo>
                <a:cubicBezTo>
                  <a:pt x="71669" y="367451"/>
                  <a:pt x="35011" y="432090"/>
                  <a:pt x="4788" y="500254"/>
                </a:cubicBezTo>
                <a:lnTo>
                  <a:pt x="0" y="514788"/>
                </a:lnTo>
                <a:close/>
                <a:moveTo>
                  <a:pt x="1132732" y="2588575"/>
                </a:moveTo>
                <a:lnTo>
                  <a:pt x="1373558" y="2803669"/>
                </a:lnTo>
                <a:lnTo>
                  <a:pt x="1373560" y="839224"/>
                </a:lnTo>
                <a:lnTo>
                  <a:pt x="1132732" y="624129"/>
                </a:lnTo>
                <a:close/>
                <a:moveTo>
                  <a:pt x="984693" y="2456355"/>
                </a:moveTo>
                <a:lnTo>
                  <a:pt x="984693" y="491907"/>
                </a:lnTo>
                <a:lnTo>
                  <a:pt x="743869" y="276815"/>
                </a:lnTo>
                <a:lnTo>
                  <a:pt x="743868" y="2241261"/>
                </a:lnTo>
                <a:close/>
                <a:moveTo>
                  <a:pt x="371934" y="1909071"/>
                </a:moveTo>
                <a:lnTo>
                  <a:pt x="612760" y="2124162"/>
                </a:lnTo>
                <a:lnTo>
                  <a:pt x="612759" y="159716"/>
                </a:lnTo>
                <a:lnTo>
                  <a:pt x="433937" y="0"/>
                </a:lnTo>
                <a:lnTo>
                  <a:pt x="429355" y="2385"/>
                </a:lnTo>
                <a:lnTo>
                  <a:pt x="371934" y="48126"/>
                </a:lnTo>
                <a:close/>
              </a:path>
            </a:pathLst>
          </a:custGeom>
          <a:solidFill>
            <a:schemeClr val="bg1">
              <a:alpha val="9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7" name="标题 1"/>
          <p:cNvSpPr txBox="1"/>
          <p:nvPr/>
        </p:nvSpPr>
        <p:spPr>
          <a:xfrm rot="16200000">
            <a:off x="6686605" y="787886"/>
            <a:ext cx="5728571" cy="5282222"/>
          </a:xfrm>
          <a:custGeom>
            <a:avLst/>
            <a:gdLst>
              <a:gd name="connsiteX0" fmla="*/ 5254884 w 5254884"/>
              <a:gd name="connsiteY0" fmla="*/ 2627443 h 4942813"/>
              <a:gd name="connsiteX1" fmla="*/ 5254884 w 5254884"/>
              <a:gd name="connsiteY1" fmla="*/ 4942813 h 4942813"/>
              <a:gd name="connsiteX2" fmla="*/ 0 w 5254884"/>
              <a:gd name="connsiteY2" fmla="*/ 4942812 h 4942813"/>
              <a:gd name="connsiteX3" fmla="*/ 0 w 5254884"/>
              <a:gd name="connsiteY3" fmla="*/ 2627442 h 4942813"/>
              <a:gd name="connsiteX4" fmla="*/ 2627442 w 5254884"/>
              <a:gd name="connsiteY4" fmla="*/ 0 h 4942813"/>
              <a:gd name="connsiteX5" fmla="*/ 5254884 w 5254884"/>
              <a:gd name="connsiteY5" fmla="*/ 2627443 h 4942813"/>
            </a:gdLst>
            <a:ahLst/>
            <a:cxnLst/>
            <a:rect l="l" t="t" r="r" b="b"/>
            <a:pathLst>
              <a:path w="5254884" h="4942813">
                <a:moveTo>
                  <a:pt x="5254884" y="2627443"/>
                </a:moveTo>
                <a:lnTo>
                  <a:pt x="5254884" y="4942813"/>
                </a:lnTo>
                <a:lnTo>
                  <a:pt x="0" y="4942812"/>
                </a:lnTo>
                <a:lnTo>
                  <a:pt x="0" y="2627442"/>
                </a:lnTo>
                <a:cubicBezTo>
                  <a:pt x="0" y="1176346"/>
                  <a:pt x="1176346" y="0"/>
                  <a:pt x="2627442" y="0"/>
                </a:cubicBezTo>
                <a:cubicBezTo>
                  <a:pt x="4078538" y="0"/>
                  <a:pt x="5254884" y="1176347"/>
                  <a:pt x="5254884" y="2627443"/>
                </a:cubicBezTo>
                <a:close/>
              </a:path>
            </a:pathLst>
          </a:custGeom>
          <a:solidFill>
            <a:schemeClr val="bg1"/>
          </a:solidFill>
          <a:ln w="12700" cap="sq">
            <a:noFill/>
            <a:miter/>
          </a:ln>
          <a:effectLst>
            <a:outerShdw blurRad="355600" sx="102000" sy="102000" algn="ctr" rotWithShape="0">
              <a:schemeClr val="accent1">
                <a:alpha val="21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8" name="标题 1"/>
          <p:cNvSpPr txBox="1"/>
          <p:nvPr/>
        </p:nvSpPr>
        <p:spPr>
          <a:xfrm rot="16200000">
            <a:off x="6969289" y="896300"/>
            <a:ext cx="5380033" cy="5065391"/>
          </a:xfrm>
          <a:custGeom>
            <a:avLst/>
            <a:gdLst>
              <a:gd name="connsiteX0" fmla="*/ 4935166 w 4935166"/>
              <a:gd name="connsiteY0" fmla="*/ 2467583 h 4739915"/>
              <a:gd name="connsiteX1" fmla="*/ 4935165 w 4935166"/>
              <a:gd name="connsiteY1" fmla="*/ 4739915 h 4739915"/>
              <a:gd name="connsiteX2" fmla="*/ 0 w 4935166"/>
              <a:gd name="connsiteY2" fmla="*/ 4739914 h 4739915"/>
              <a:gd name="connsiteX3" fmla="*/ 0 w 4935166"/>
              <a:gd name="connsiteY3" fmla="*/ 2467582 h 4739915"/>
              <a:gd name="connsiteX4" fmla="*/ 2467583 w 4935166"/>
              <a:gd name="connsiteY4" fmla="*/ 0 h 4739915"/>
              <a:gd name="connsiteX5" fmla="*/ 4935166 w 4935166"/>
              <a:gd name="connsiteY5" fmla="*/ 2467583 h 4739915"/>
            </a:gdLst>
            <a:ahLst/>
            <a:cxnLst/>
            <a:rect l="l" t="t" r="r" b="b"/>
            <a:pathLst>
              <a:path w="4935166" h="4739915">
                <a:moveTo>
                  <a:pt x="4935166" y="2467583"/>
                </a:moveTo>
                <a:lnTo>
                  <a:pt x="4935165" y="4739915"/>
                </a:lnTo>
                <a:lnTo>
                  <a:pt x="0" y="4739914"/>
                </a:lnTo>
                <a:lnTo>
                  <a:pt x="0" y="2467582"/>
                </a:lnTo>
                <a:cubicBezTo>
                  <a:pt x="0" y="1104774"/>
                  <a:pt x="1104775" y="0"/>
                  <a:pt x="2467583" y="0"/>
                </a:cubicBezTo>
                <a:cubicBezTo>
                  <a:pt x="3830391" y="0"/>
                  <a:pt x="4935166" y="1104775"/>
                  <a:pt x="4935166" y="2467583"/>
                </a:cubicBezTo>
                <a:close/>
              </a:path>
            </a:pathLst>
          </a:custGeom>
          <a:gradFill>
            <a:gsLst>
              <a:gs pos="1000">
                <a:schemeClr val="accent1">
                  <a:lumMod val="61000"/>
                  <a:lumOff val="39000"/>
                </a:schemeClr>
              </a:gs>
              <a:gs pos="5100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9525" cap="flat">
            <a:noFill/>
            <a:miter/>
          </a:ln>
          <a:effectLst>
            <a:outerShdw blurRad="177800" dist="127000" dir="5400000" algn="tl" rotWithShape="0">
              <a:schemeClr val="accent1">
                <a:lumMod val="75000"/>
                <a:alpha val="20000"/>
              </a:schemeClr>
            </a:outerShdw>
          </a:effectLst>
        </p:spPr>
        <p:txBody>
          <a:bodyPr vert="horz" wrap="square" lIns="79553" tIns="39776" rIns="79553" bIns="39776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9" name="标题 1"/>
          <p:cNvSpPr txBox="1"/>
          <p:nvPr/>
        </p:nvSpPr>
        <p:spPr>
          <a:xfrm>
            <a:off x="7678982" y="1479983"/>
            <a:ext cx="4035196" cy="3898035"/>
          </a:xfrm>
          <a:prstGeom prst="donut">
            <a:avLst>
              <a:gd name="adj" fmla="val 14057"/>
            </a:avLst>
          </a:pr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0" name="标题 1"/>
          <p:cNvSpPr txBox="1"/>
          <p:nvPr/>
        </p:nvSpPr>
        <p:spPr>
          <a:xfrm rot="10800000">
            <a:off x="11004687" y="873299"/>
            <a:ext cx="482601" cy="409053"/>
          </a:xfrm>
          <a:custGeom>
            <a:avLst/>
            <a:gdLst>
              <a:gd name="connsiteX0" fmla="*/ 23425 w 482601"/>
              <a:gd name="connsiteY0" fmla="*/ 45664 h 409053"/>
              <a:gd name="connsiteX1" fmla="*/ 7 w 482601"/>
              <a:gd name="connsiteY1" fmla="*/ 22832 h 409053"/>
              <a:gd name="connsiteX2" fmla="*/ 23425 w 482601"/>
              <a:gd name="connsiteY2" fmla="*/ 0 h 409053"/>
              <a:gd name="connsiteX3" fmla="*/ 46843 w 482601"/>
              <a:gd name="connsiteY3" fmla="*/ 22832 h 409053"/>
              <a:gd name="connsiteX4" fmla="*/ 23425 w 482601"/>
              <a:gd name="connsiteY4" fmla="*/ 45664 h 409053"/>
              <a:gd name="connsiteX5" fmla="*/ 110576 w 482601"/>
              <a:gd name="connsiteY5" fmla="*/ 45664 h 409053"/>
              <a:gd name="connsiteX6" fmla="*/ 87158 w 482601"/>
              <a:gd name="connsiteY6" fmla="*/ 22832 h 409053"/>
              <a:gd name="connsiteX7" fmla="*/ 110576 w 482601"/>
              <a:gd name="connsiteY7" fmla="*/ 0 h 409053"/>
              <a:gd name="connsiteX8" fmla="*/ 133994 w 482601"/>
              <a:gd name="connsiteY8" fmla="*/ 22832 h 409053"/>
              <a:gd name="connsiteX9" fmla="*/ 110576 w 482601"/>
              <a:gd name="connsiteY9" fmla="*/ 45664 h 409053"/>
              <a:gd name="connsiteX10" fmla="*/ 197728 w 482601"/>
              <a:gd name="connsiteY10" fmla="*/ 45664 h 409053"/>
              <a:gd name="connsiteX11" fmla="*/ 174310 w 482601"/>
              <a:gd name="connsiteY11" fmla="*/ 22832 h 409053"/>
              <a:gd name="connsiteX12" fmla="*/ 197728 w 482601"/>
              <a:gd name="connsiteY12" fmla="*/ 0 h 409053"/>
              <a:gd name="connsiteX13" fmla="*/ 221146 w 482601"/>
              <a:gd name="connsiteY13" fmla="*/ 22832 h 409053"/>
              <a:gd name="connsiteX14" fmla="*/ 197728 w 482601"/>
              <a:gd name="connsiteY14" fmla="*/ 45664 h 409053"/>
              <a:gd name="connsiteX15" fmla="*/ 284881 w 482601"/>
              <a:gd name="connsiteY15" fmla="*/ 45664 h 409053"/>
              <a:gd name="connsiteX16" fmla="*/ 261463 w 482601"/>
              <a:gd name="connsiteY16" fmla="*/ 22832 h 409053"/>
              <a:gd name="connsiteX17" fmla="*/ 284881 w 482601"/>
              <a:gd name="connsiteY17" fmla="*/ 0 h 409053"/>
              <a:gd name="connsiteX18" fmla="*/ 308299 w 482601"/>
              <a:gd name="connsiteY18" fmla="*/ 22832 h 409053"/>
              <a:gd name="connsiteX19" fmla="*/ 284881 w 482601"/>
              <a:gd name="connsiteY19" fmla="*/ 45664 h 409053"/>
              <a:gd name="connsiteX20" fmla="*/ 372031 w 482601"/>
              <a:gd name="connsiteY20" fmla="*/ 45664 h 409053"/>
              <a:gd name="connsiteX21" fmla="*/ 348613 w 482601"/>
              <a:gd name="connsiteY21" fmla="*/ 22832 h 409053"/>
              <a:gd name="connsiteX22" fmla="*/ 372031 w 482601"/>
              <a:gd name="connsiteY22" fmla="*/ 0 h 409053"/>
              <a:gd name="connsiteX23" fmla="*/ 395449 w 482601"/>
              <a:gd name="connsiteY23" fmla="*/ 22832 h 409053"/>
              <a:gd name="connsiteX24" fmla="*/ 372031 w 482601"/>
              <a:gd name="connsiteY24" fmla="*/ 45664 h 409053"/>
              <a:gd name="connsiteX25" fmla="*/ 459183 w 482601"/>
              <a:gd name="connsiteY25" fmla="*/ 45664 h 409053"/>
              <a:gd name="connsiteX26" fmla="*/ 435765 w 482601"/>
              <a:gd name="connsiteY26" fmla="*/ 22832 h 409053"/>
              <a:gd name="connsiteX27" fmla="*/ 459183 w 482601"/>
              <a:gd name="connsiteY27" fmla="*/ 0 h 409053"/>
              <a:gd name="connsiteX28" fmla="*/ 482601 w 482601"/>
              <a:gd name="connsiteY28" fmla="*/ 22832 h 409053"/>
              <a:gd name="connsiteX29" fmla="*/ 459183 w 482601"/>
              <a:gd name="connsiteY29" fmla="*/ 45664 h 409053"/>
              <a:gd name="connsiteX30" fmla="*/ 23425 w 482601"/>
              <a:gd name="connsiteY30" fmla="*/ 136492 h 409053"/>
              <a:gd name="connsiteX31" fmla="*/ 7 w 482601"/>
              <a:gd name="connsiteY31" fmla="*/ 113660 h 409053"/>
              <a:gd name="connsiteX32" fmla="*/ 23425 w 482601"/>
              <a:gd name="connsiteY32" fmla="*/ 90828 h 409053"/>
              <a:gd name="connsiteX33" fmla="*/ 46843 w 482601"/>
              <a:gd name="connsiteY33" fmla="*/ 113660 h 409053"/>
              <a:gd name="connsiteX34" fmla="*/ 23425 w 482601"/>
              <a:gd name="connsiteY34" fmla="*/ 136492 h 409053"/>
              <a:gd name="connsiteX35" fmla="*/ 110576 w 482601"/>
              <a:gd name="connsiteY35" fmla="*/ 136492 h 409053"/>
              <a:gd name="connsiteX36" fmla="*/ 87158 w 482601"/>
              <a:gd name="connsiteY36" fmla="*/ 113660 h 409053"/>
              <a:gd name="connsiteX37" fmla="*/ 110576 w 482601"/>
              <a:gd name="connsiteY37" fmla="*/ 90828 h 409053"/>
              <a:gd name="connsiteX38" fmla="*/ 133994 w 482601"/>
              <a:gd name="connsiteY38" fmla="*/ 113660 h 409053"/>
              <a:gd name="connsiteX39" fmla="*/ 110576 w 482601"/>
              <a:gd name="connsiteY39" fmla="*/ 136492 h 409053"/>
              <a:gd name="connsiteX40" fmla="*/ 197728 w 482601"/>
              <a:gd name="connsiteY40" fmla="*/ 136492 h 409053"/>
              <a:gd name="connsiteX41" fmla="*/ 174310 w 482601"/>
              <a:gd name="connsiteY41" fmla="*/ 113660 h 409053"/>
              <a:gd name="connsiteX42" fmla="*/ 197728 w 482601"/>
              <a:gd name="connsiteY42" fmla="*/ 90828 h 409053"/>
              <a:gd name="connsiteX43" fmla="*/ 221146 w 482601"/>
              <a:gd name="connsiteY43" fmla="*/ 113660 h 409053"/>
              <a:gd name="connsiteX44" fmla="*/ 197728 w 482601"/>
              <a:gd name="connsiteY44" fmla="*/ 136492 h 409053"/>
              <a:gd name="connsiteX45" fmla="*/ 284881 w 482601"/>
              <a:gd name="connsiteY45" fmla="*/ 136492 h 409053"/>
              <a:gd name="connsiteX46" fmla="*/ 261463 w 482601"/>
              <a:gd name="connsiteY46" fmla="*/ 113660 h 409053"/>
              <a:gd name="connsiteX47" fmla="*/ 284881 w 482601"/>
              <a:gd name="connsiteY47" fmla="*/ 90828 h 409053"/>
              <a:gd name="connsiteX48" fmla="*/ 308299 w 482601"/>
              <a:gd name="connsiteY48" fmla="*/ 113660 h 409053"/>
              <a:gd name="connsiteX49" fmla="*/ 284881 w 482601"/>
              <a:gd name="connsiteY49" fmla="*/ 136492 h 409053"/>
              <a:gd name="connsiteX50" fmla="*/ 372031 w 482601"/>
              <a:gd name="connsiteY50" fmla="*/ 136492 h 409053"/>
              <a:gd name="connsiteX51" fmla="*/ 348613 w 482601"/>
              <a:gd name="connsiteY51" fmla="*/ 113660 h 409053"/>
              <a:gd name="connsiteX52" fmla="*/ 372031 w 482601"/>
              <a:gd name="connsiteY52" fmla="*/ 90828 h 409053"/>
              <a:gd name="connsiteX53" fmla="*/ 395449 w 482601"/>
              <a:gd name="connsiteY53" fmla="*/ 113660 h 409053"/>
              <a:gd name="connsiteX54" fmla="*/ 372031 w 482601"/>
              <a:gd name="connsiteY54" fmla="*/ 136492 h 409053"/>
              <a:gd name="connsiteX55" fmla="*/ 459183 w 482601"/>
              <a:gd name="connsiteY55" fmla="*/ 136492 h 409053"/>
              <a:gd name="connsiteX56" fmla="*/ 435765 w 482601"/>
              <a:gd name="connsiteY56" fmla="*/ 113660 h 409053"/>
              <a:gd name="connsiteX57" fmla="*/ 459183 w 482601"/>
              <a:gd name="connsiteY57" fmla="*/ 90828 h 409053"/>
              <a:gd name="connsiteX58" fmla="*/ 482601 w 482601"/>
              <a:gd name="connsiteY58" fmla="*/ 113660 h 409053"/>
              <a:gd name="connsiteX59" fmla="*/ 459183 w 482601"/>
              <a:gd name="connsiteY59" fmla="*/ 136492 h 409053"/>
              <a:gd name="connsiteX60" fmla="*/ 459183 w 482601"/>
              <a:gd name="connsiteY60" fmla="*/ 227319 h 409053"/>
              <a:gd name="connsiteX61" fmla="*/ 435765 w 482601"/>
              <a:gd name="connsiteY61" fmla="*/ 204487 h 409053"/>
              <a:gd name="connsiteX62" fmla="*/ 459183 w 482601"/>
              <a:gd name="connsiteY62" fmla="*/ 181655 h 409053"/>
              <a:gd name="connsiteX63" fmla="*/ 482601 w 482601"/>
              <a:gd name="connsiteY63" fmla="*/ 204487 h 409053"/>
              <a:gd name="connsiteX64" fmla="*/ 459183 w 482601"/>
              <a:gd name="connsiteY64" fmla="*/ 227319 h 409053"/>
              <a:gd name="connsiteX65" fmla="*/ 23425 w 482601"/>
              <a:gd name="connsiteY65" fmla="*/ 227320 h 409053"/>
              <a:gd name="connsiteX66" fmla="*/ 7 w 482601"/>
              <a:gd name="connsiteY66" fmla="*/ 204488 h 409053"/>
              <a:gd name="connsiteX67" fmla="*/ 23425 w 482601"/>
              <a:gd name="connsiteY67" fmla="*/ 181656 h 409053"/>
              <a:gd name="connsiteX68" fmla="*/ 46843 w 482601"/>
              <a:gd name="connsiteY68" fmla="*/ 204488 h 409053"/>
              <a:gd name="connsiteX69" fmla="*/ 23425 w 482601"/>
              <a:gd name="connsiteY69" fmla="*/ 227320 h 409053"/>
              <a:gd name="connsiteX70" fmla="*/ 110576 w 482601"/>
              <a:gd name="connsiteY70" fmla="*/ 227320 h 409053"/>
              <a:gd name="connsiteX71" fmla="*/ 87158 w 482601"/>
              <a:gd name="connsiteY71" fmla="*/ 204488 h 409053"/>
              <a:gd name="connsiteX72" fmla="*/ 110576 w 482601"/>
              <a:gd name="connsiteY72" fmla="*/ 181656 h 409053"/>
              <a:gd name="connsiteX73" fmla="*/ 133994 w 482601"/>
              <a:gd name="connsiteY73" fmla="*/ 204488 h 409053"/>
              <a:gd name="connsiteX74" fmla="*/ 110576 w 482601"/>
              <a:gd name="connsiteY74" fmla="*/ 227320 h 409053"/>
              <a:gd name="connsiteX75" fmla="*/ 197728 w 482601"/>
              <a:gd name="connsiteY75" fmla="*/ 227320 h 409053"/>
              <a:gd name="connsiteX76" fmla="*/ 174310 w 482601"/>
              <a:gd name="connsiteY76" fmla="*/ 204488 h 409053"/>
              <a:gd name="connsiteX77" fmla="*/ 197728 w 482601"/>
              <a:gd name="connsiteY77" fmla="*/ 181656 h 409053"/>
              <a:gd name="connsiteX78" fmla="*/ 221146 w 482601"/>
              <a:gd name="connsiteY78" fmla="*/ 204488 h 409053"/>
              <a:gd name="connsiteX79" fmla="*/ 197728 w 482601"/>
              <a:gd name="connsiteY79" fmla="*/ 227320 h 409053"/>
              <a:gd name="connsiteX80" fmla="*/ 284881 w 482601"/>
              <a:gd name="connsiteY80" fmla="*/ 227320 h 409053"/>
              <a:gd name="connsiteX81" fmla="*/ 261463 w 482601"/>
              <a:gd name="connsiteY81" fmla="*/ 204488 h 409053"/>
              <a:gd name="connsiteX82" fmla="*/ 284881 w 482601"/>
              <a:gd name="connsiteY82" fmla="*/ 181656 h 409053"/>
              <a:gd name="connsiteX83" fmla="*/ 308299 w 482601"/>
              <a:gd name="connsiteY83" fmla="*/ 204488 h 409053"/>
              <a:gd name="connsiteX84" fmla="*/ 284881 w 482601"/>
              <a:gd name="connsiteY84" fmla="*/ 227320 h 409053"/>
              <a:gd name="connsiteX85" fmla="*/ 372031 w 482601"/>
              <a:gd name="connsiteY85" fmla="*/ 227320 h 409053"/>
              <a:gd name="connsiteX86" fmla="*/ 348613 w 482601"/>
              <a:gd name="connsiteY86" fmla="*/ 204488 h 409053"/>
              <a:gd name="connsiteX87" fmla="*/ 372031 w 482601"/>
              <a:gd name="connsiteY87" fmla="*/ 181656 h 409053"/>
              <a:gd name="connsiteX88" fmla="*/ 395449 w 482601"/>
              <a:gd name="connsiteY88" fmla="*/ 204488 h 409053"/>
              <a:gd name="connsiteX89" fmla="*/ 372031 w 482601"/>
              <a:gd name="connsiteY89" fmla="*/ 227320 h 409053"/>
              <a:gd name="connsiteX90" fmla="*/ 23425 w 482601"/>
              <a:gd name="connsiteY90" fmla="*/ 318147 h 409053"/>
              <a:gd name="connsiteX91" fmla="*/ 7 w 482601"/>
              <a:gd name="connsiteY91" fmla="*/ 295315 h 409053"/>
              <a:gd name="connsiteX92" fmla="*/ 23425 w 482601"/>
              <a:gd name="connsiteY92" fmla="*/ 272483 h 409053"/>
              <a:gd name="connsiteX93" fmla="*/ 46843 w 482601"/>
              <a:gd name="connsiteY93" fmla="*/ 295315 h 409053"/>
              <a:gd name="connsiteX94" fmla="*/ 23425 w 482601"/>
              <a:gd name="connsiteY94" fmla="*/ 318147 h 409053"/>
              <a:gd name="connsiteX95" fmla="*/ 110576 w 482601"/>
              <a:gd name="connsiteY95" fmla="*/ 318147 h 409053"/>
              <a:gd name="connsiteX96" fmla="*/ 87158 w 482601"/>
              <a:gd name="connsiteY96" fmla="*/ 295315 h 409053"/>
              <a:gd name="connsiteX97" fmla="*/ 110576 w 482601"/>
              <a:gd name="connsiteY97" fmla="*/ 272483 h 409053"/>
              <a:gd name="connsiteX98" fmla="*/ 133994 w 482601"/>
              <a:gd name="connsiteY98" fmla="*/ 295315 h 409053"/>
              <a:gd name="connsiteX99" fmla="*/ 110576 w 482601"/>
              <a:gd name="connsiteY99" fmla="*/ 318147 h 409053"/>
              <a:gd name="connsiteX100" fmla="*/ 197728 w 482601"/>
              <a:gd name="connsiteY100" fmla="*/ 318147 h 409053"/>
              <a:gd name="connsiteX101" fmla="*/ 174310 w 482601"/>
              <a:gd name="connsiteY101" fmla="*/ 295315 h 409053"/>
              <a:gd name="connsiteX102" fmla="*/ 197728 w 482601"/>
              <a:gd name="connsiteY102" fmla="*/ 272483 h 409053"/>
              <a:gd name="connsiteX103" fmla="*/ 221146 w 482601"/>
              <a:gd name="connsiteY103" fmla="*/ 295315 h 409053"/>
              <a:gd name="connsiteX104" fmla="*/ 197728 w 482601"/>
              <a:gd name="connsiteY104" fmla="*/ 318147 h 409053"/>
              <a:gd name="connsiteX105" fmla="*/ 284881 w 482601"/>
              <a:gd name="connsiteY105" fmla="*/ 318147 h 409053"/>
              <a:gd name="connsiteX106" fmla="*/ 261463 w 482601"/>
              <a:gd name="connsiteY106" fmla="*/ 295315 h 409053"/>
              <a:gd name="connsiteX107" fmla="*/ 284881 w 482601"/>
              <a:gd name="connsiteY107" fmla="*/ 272483 h 409053"/>
              <a:gd name="connsiteX108" fmla="*/ 308299 w 482601"/>
              <a:gd name="connsiteY108" fmla="*/ 295315 h 409053"/>
              <a:gd name="connsiteX109" fmla="*/ 284881 w 482601"/>
              <a:gd name="connsiteY109" fmla="*/ 318147 h 409053"/>
              <a:gd name="connsiteX110" fmla="*/ 372031 w 482601"/>
              <a:gd name="connsiteY110" fmla="*/ 318147 h 409053"/>
              <a:gd name="connsiteX111" fmla="*/ 348613 w 482601"/>
              <a:gd name="connsiteY111" fmla="*/ 295315 h 409053"/>
              <a:gd name="connsiteX112" fmla="*/ 372031 w 482601"/>
              <a:gd name="connsiteY112" fmla="*/ 272483 h 409053"/>
              <a:gd name="connsiteX113" fmla="*/ 395449 w 482601"/>
              <a:gd name="connsiteY113" fmla="*/ 295315 h 409053"/>
              <a:gd name="connsiteX114" fmla="*/ 372031 w 482601"/>
              <a:gd name="connsiteY114" fmla="*/ 318147 h 409053"/>
              <a:gd name="connsiteX115" fmla="*/ 459183 w 482601"/>
              <a:gd name="connsiteY115" fmla="*/ 318147 h 409053"/>
              <a:gd name="connsiteX116" fmla="*/ 435765 w 482601"/>
              <a:gd name="connsiteY116" fmla="*/ 295315 h 409053"/>
              <a:gd name="connsiteX117" fmla="*/ 459183 w 482601"/>
              <a:gd name="connsiteY117" fmla="*/ 272483 h 409053"/>
              <a:gd name="connsiteX118" fmla="*/ 482601 w 482601"/>
              <a:gd name="connsiteY118" fmla="*/ 295315 h 409053"/>
              <a:gd name="connsiteX119" fmla="*/ 459183 w 482601"/>
              <a:gd name="connsiteY119" fmla="*/ 318147 h 409053"/>
              <a:gd name="connsiteX120" fmla="*/ 23418 w 482601"/>
              <a:gd name="connsiteY120" fmla="*/ 409034 h 409053"/>
              <a:gd name="connsiteX121" fmla="*/ 0 w 482601"/>
              <a:gd name="connsiteY121" fmla="*/ 386200 h 409053"/>
              <a:gd name="connsiteX122" fmla="*/ 23418 w 482601"/>
              <a:gd name="connsiteY122" fmla="*/ 363366 h 409053"/>
              <a:gd name="connsiteX123" fmla="*/ 46836 w 482601"/>
              <a:gd name="connsiteY123" fmla="*/ 386200 h 409053"/>
              <a:gd name="connsiteX124" fmla="*/ 23418 w 482601"/>
              <a:gd name="connsiteY124" fmla="*/ 409034 h 409053"/>
              <a:gd name="connsiteX125" fmla="*/ 110562 w 482601"/>
              <a:gd name="connsiteY125" fmla="*/ 409038 h 409053"/>
              <a:gd name="connsiteX126" fmla="*/ 87144 w 482601"/>
              <a:gd name="connsiteY126" fmla="*/ 386204 h 409053"/>
              <a:gd name="connsiteX127" fmla="*/ 110562 w 482601"/>
              <a:gd name="connsiteY127" fmla="*/ 363370 h 409053"/>
              <a:gd name="connsiteX128" fmla="*/ 133980 w 482601"/>
              <a:gd name="connsiteY128" fmla="*/ 386204 h 409053"/>
              <a:gd name="connsiteX129" fmla="*/ 110562 w 482601"/>
              <a:gd name="connsiteY129" fmla="*/ 409038 h 409053"/>
              <a:gd name="connsiteX130" fmla="*/ 197723 w 482601"/>
              <a:gd name="connsiteY130" fmla="*/ 409041 h 409053"/>
              <a:gd name="connsiteX131" fmla="*/ 174305 w 482601"/>
              <a:gd name="connsiteY131" fmla="*/ 386207 h 409053"/>
              <a:gd name="connsiteX132" fmla="*/ 197723 w 482601"/>
              <a:gd name="connsiteY132" fmla="*/ 363373 h 409053"/>
              <a:gd name="connsiteX133" fmla="*/ 221141 w 482601"/>
              <a:gd name="connsiteY133" fmla="*/ 386207 h 409053"/>
              <a:gd name="connsiteX134" fmla="*/ 197723 w 482601"/>
              <a:gd name="connsiteY134" fmla="*/ 409041 h 409053"/>
              <a:gd name="connsiteX135" fmla="*/ 284861 w 482601"/>
              <a:gd name="connsiteY135" fmla="*/ 409045 h 409053"/>
              <a:gd name="connsiteX136" fmla="*/ 261443 w 482601"/>
              <a:gd name="connsiteY136" fmla="*/ 386211 h 409053"/>
              <a:gd name="connsiteX137" fmla="*/ 284861 w 482601"/>
              <a:gd name="connsiteY137" fmla="*/ 363377 h 409053"/>
              <a:gd name="connsiteX138" fmla="*/ 308279 w 482601"/>
              <a:gd name="connsiteY138" fmla="*/ 386211 h 409053"/>
              <a:gd name="connsiteX139" fmla="*/ 284861 w 482601"/>
              <a:gd name="connsiteY139" fmla="*/ 409045 h 409053"/>
              <a:gd name="connsiteX140" fmla="*/ 371983 w 482601"/>
              <a:gd name="connsiteY140" fmla="*/ 409049 h 409053"/>
              <a:gd name="connsiteX141" fmla="*/ 348565 w 482601"/>
              <a:gd name="connsiteY141" fmla="*/ 386215 h 409053"/>
              <a:gd name="connsiteX142" fmla="*/ 371983 w 482601"/>
              <a:gd name="connsiteY142" fmla="*/ 363381 h 409053"/>
              <a:gd name="connsiteX143" fmla="*/ 395401 w 482601"/>
              <a:gd name="connsiteY143" fmla="*/ 386215 h 409053"/>
              <a:gd name="connsiteX144" fmla="*/ 371983 w 482601"/>
              <a:gd name="connsiteY144" fmla="*/ 409049 h 409053"/>
              <a:gd name="connsiteX145" fmla="*/ 459074 w 482601"/>
              <a:gd name="connsiteY145" fmla="*/ 409053 h 409053"/>
              <a:gd name="connsiteX146" fmla="*/ 435656 w 482601"/>
              <a:gd name="connsiteY146" fmla="*/ 386219 h 409053"/>
              <a:gd name="connsiteX147" fmla="*/ 459074 w 482601"/>
              <a:gd name="connsiteY147" fmla="*/ 363385 h 409053"/>
              <a:gd name="connsiteX148" fmla="*/ 482492 w 482601"/>
              <a:gd name="connsiteY148" fmla="*/ 386219 h 409053"/>
              <a:gd name="connsiteX149" fmla="*/ 459074 w 482601"/>
              <a:gd name="connsiteY149" fmla="*/ 409053 h 409053"/>
            </a:gdLst>
            <a:ahLst/>
            <a:cxnLst/>
            <a:rect l="l" t="t" r="r" b="b"/>
            <a:pathLst>
              <a:path w="482601" h="409053">
                <a:moveTo>
                  <a:pt x="23425" y="45664"/>
                </a:moveTo>
                <a:cubicBezTo>
                  <a:pt x="10492" y="45664"/>
                  <a:pt x="7" y="35442"/>
                  <a:pt x="7" y="22832"/>
                </a:cubicBezTo>
                <a:cubicBezTo>
                  <a:pt x="7" y="10222"/>
                  <a:pt x="10492" y="0"/>
                  <a:pt x="23425" y="0"/>
                </a:cubicBezTo>
                <a:cubicBezTo>
                  <a:pt x="36358" y="0"/>
                  <a:pt x="46843" y="10222"/>
                  <a:pt x="46843" y="22832"/>
                </a:cubicBezTo>
                <a:cubicBezTo>
                  <a:pt x="46843" y="35442"/>
                  <a:pt x="36358" y="45664"/>
                  <a:pt x="23425" y="45664"/>
                </a:cubicBezTo>
                <a:close/>
                <a:moveTo>
                  <a:pt x="110576" y="45664"/>
                </a:moveTo>
                <a:cubicBezTo>
                  <a:pt x="97643" y="45664"/>
                  <a:pt x="87158" y="35442"/>
                  <a:pt x="87158" y="22832"/>
                </a:cubicBezTo>
                <a:cubicBezTo>
                  <a:pt x="87158" y="10222"/>
                  <a:pt x="97643" y="0"/>
                  <a:pt x="110576" y="0"/>
                </a:cubicBezTo>
                <a:cubicBezTo>
                  <a:pt x="123509" y="0"/>
                  <a:pt x="133994" y="10222"/>
                  <a:pt x="133994" y="22832"/>
                </a:cubicBezTo>
                <a:cubicBezTo>
                  <a:pt x="133994" y="35442"/>
                  <a:pt x="123509" y="45664"/>
                  <a:pt x="110576" y="45664"/>
                </a:cubicBezTo>
                <a:close/>
                <a:moveTo>
                  <a:pt x="197728" y="45664"/>
                </a:moveTo>
                <a:cubicBezTo>
                  <a:pt x="184795" y="45664"/>
                  <a:pt x="174310" y="35442"/>
                  <a:pt x="174310" y="22832"/>
                </a:cubicBezTo>
                <a:cubicBezTo>
                  <a:pt x="174310" y="10222"/>
                  <a:pt x="184795" y="0"/>
                  <a:pt x="197728" y="0"/>
                </a:cubicBezTo>
                <a:cubicBezTo>
                  <a:pt x="210661" y="0"/>
                  <a:pt x="221146" y="10222"/>
                  <a:pt x="221146" y="22832"/>
                </a:cubicBezTo>
                <a:cubicBezTo>
                  <a:pt x="221146" y="35442"/>
                  <a:pt x="210661" y="45664"/>
                  <a:pt x="197728" y="45664"/>
                </a:cubicBezTo>
                <a:close/>
                <a:moveTo>
                  <a:pt x="284881" y="45664"/>
                </a:moveTo>
                <a:cubicBezTo>
                  <a:pt x="271948" y="45664"/>
                  <a:pt x="261463" y="35442"/>
                  <a:pt x="261463" y="22832"/>
                </a:cubicBezTo>
                <a:cubicBezTo>
                  <a:pt x="261463" y="10222"/>
                  <a:pt x="271948" y="0"/>
                  <a:pt x="284881" y="0"/>
                </a:cubicBezTo>
                <a:cubicBezTo>
                  <a:pt x="297814" y="0"/>
                  <a:pt x="308299" y="10222"/>
                  <a:pt x="308299" y="22832"/>
                </a:cubicBezTo>
                <a:cubicBezTo>
                  <a:pt x="308299" y="35442"/>
                  <a:pt x="297814" y="45664"/>
                  <a:pt x="284881" y="45664"/>
                </a:cubicBezTo>
                <a:close/>
                <a:moveTo>
                  <a:pt x="372031" y="45664"/>
                </a:moveTo>
                <a:cubicBezTo>
                  <a:pt x="359098" y="45664"/>
                  <a:pt x="348613" y="35442"/>
                  <a:pt x="348613" y="22832"/>
                </a:cubicBezTo>
                <a:cubicBezTo>
                  <a:pt x="348613" y="10222"/>
                  <a:pt x="359098" y="0"/>
                  <a:pt x="372031" y="0"/>
                </a:cubicBezTo>
                <a:cubicBezTo>
                  <a:pt x="384964" y="0"/>
                  <a:pt x="395449" y="10222"/>
                  <a:pt x="395449" y="22832"/>
                </a:cubicBezTo>
                <a:cubicBezTo>
                  <a:pt x="395449" y="35442"/>
                  <a:pt x="384964" y="45664"/>
                  <a:pt x="372031" y="45664"/>
                </a:cubicBezTo>
                <a:close/>
                <a:moveTo>
                  <a:pt x="459183" y="45664"/>
                </a:moveTo>
                <a:cubicBezTo>
                  <a:pt x="446250" y="45664"/>
                  <a:pt x="435765" y="35442"/>
                  <a:pt x="435765" y="22832"/>
                </a:cubicBezTo>
                <a:cubicBezTo>
                  <a:pt x="435765" y="10222"/>
                  <a:pt x="446250" y="0"/>
                  <a:pt x="459183" y="0"/>
                </a:cubicBezTo>
                <a:cubicBezTo>
                  <a:pt x="472116" y="0"/>
                  <a:pt x="482601" y="10222"/>
                  <a:pt x="482601" y="22832"/>
                </a:cubicBezTo>
                <a:cubicBezTo>
                  <a:pt x="482601" y="35442"/>
                  <a:pt x="472116" y="45664"/>
                  <a:pt x="459183" y="45664"/>
                </a:cubicBezTo>
                <a:close/>
                <a:moveTo>
                  <a:pt x="23425" y="136492"/>
                </a:moveTo>
                <a:cubicBezTo>
                  <a:pt x="10492" y="136492"/>
                  <a:pt x="7" y="126270"/>
                  <a:pt x="7" y="113660"/>
                </a:cubicBezTo>
                <a:cubicBezTo>
                  <a:pt x="7" y="101050"/>
                  <a:pt x="10492" y="90828"/>
                  <a:pt x="23425" y="90828"/>
                </a:cubicBezTo>
                <a:cubicBezTo>
                  <a:pt x="36358" y="90828"/>
                  <a:pt x="46843" y="101050"/>
                  <a:pt x="46843" y="113660"/>
                </a:cubicBezTo>
                <a:cubicBezTo>
                  <a:pt x="46843" y="126270"/>
                  <a:pt x="36358" y="136492"/>
                  <a:pt x="23425" y="136492"/>
                </a:cubicBezTo>
                <a:close/>
                <a:moveTo>
                  <a:pt x="110576" y="136492"/>
                </a:moveTo>
                <a:cubicBezTo>
                  <a:pt x="97643" y="136492"/>
                  <a:pt x="87158" y="126270"/>
                  <a:pt x="87158" y="113660"/>
                </a:cubicBezTo>
                <a:cubicBezTo>
                  <a:pt x="87158" y="101050"/>
                  <a:pt x="97643" y="90828"/>
                  <a:pt x="110576" y="90828"/>
                </a:cubicBezTo>
                <a:cubicBezTo>
                  <a:pt x="123509" y="90828"/>
                  <a:pt x="133994" y="101050"/>
                  <a:pt x="133994" y="113660"/>
                </a:cubicBezTo>
                <a:cubicBezTo>
                  <a:pt x="133994" y="126270"/>
                  <a:pt x="123509" y="136492"/>
                  <a:pt x="110576" y="136492"/>
                </a:cubicBezTo>
                <a:close/>
                <a:moveTo>
                  <a:pt x="197728" y="136492"/>
                </a:moveTo>
                <a:cubicBezTo>
                  <a:pt x="184795" y="136492"/>
                  <a:pt x="174310" y="126270"/>
                  <a:pt x="174310" y="113660"/>
                </a:cubicBezTo>
                <a:cubicBezTo>
                  <a:pt x="174310" y="101050"/>
                  <a:pt x="184795" y="90828"/>
                  <a:pt x="197728" y="90828"/>
                </a:cubicBezTo>
                <a:cubicBezTo>
                  <a:pt x="210661" y="90828"/>
                  <a:pt x="221146" y="101050"/>
                  <a:pt x="221146" y="113660"/>
                </a:cubicBezTo>
                <a:cubicBezTo>
                  <a:pt x="221146" y="126270"/>
                  <a:pt x="210661" y="136492"/>
                  <a:pt x="197728" y="136492"/>
                </a:cubicBezTo>
                <a:close/>
                <a:moveTo>
                  <a:pt x="284881" y="136492"/>
                </a:moveTo>
                <a:cubicBezTo>
                  <a:pt x="271948" y="136492"/>
                  <a:pt x="261463" y="126270"/>
                  <a:pt x="261463" y="113660"/>
                </a:cubicBezTo>
                <a:cubicBezTo>
                  <a:pt x="261463" y="101050"/>
                  <a:pt x="271948" y="90828"/>
                  <a:pt x="284881" y="90828"/>
                </a:cubicBezTo>
                <a:cubicBezTo>
                  <a:pt x="297814" y="90828"/>
                  <a:pt x="308299" y="101050"/>
                  <a:pt x="308299" y="113660"/>
                </a:cubicBezTo>
                <a:cubicBezTo>
                  <a:pt x="308299" y="126270"/>
                  <a:pt x="297814" y="136492"/>
                  <a:pt x="284881" y="136492"/>
                </a:cubicBezTo>
                <a:close/>
                <a:moveTo>
                  <a:pt x="372031" y="136492"/>
                </a:moveTo>
                <a:cubicBezTo>
                  <a:pt x="359098" y="136492"/>
                  <a:pt x="348613" y="126270"/>
                  <a:pt x="348613" y="113660"/>
                </a:cubicBezTo>
                <a:cubicBezTo>
                  <a:pt x="348613" y="101050"/>
                  <a:pt x="359098" y="90828"/>
                  <a:pt x="372031" y="90828"/>
                </a:cubicBezTo>
                <a:cubicBezTo>
                  <a:pt x="384964" y="90828"/>
                  <a:pt x="395449" y="101050"/>
                  <a:pt x="395449" y="113660"/>
                </a:cubicBezTo>
                <a:cubicBezTo>
                  <a:pt x="395449" y="126270"/>
                  <a:pt x="384964" y="136492"/>
                  <a:pt x="372031" y="136492"/>
                </a:cubicBezTo>
                <a:close/>
                <a:moveTo>
                  <a:pt x="459183" y="136492"/>
                </a:moveTo>
                <a:cubicBezTo>
                  <a:pt x="446250" y="136492"/>
                  <a:pt x="435765" y="126270"/>
                  <a:pt x="435765" y="113660"/>
                </a:cubicBezTo>
                <a:cubicBezTo>
                  <a:pt x="435765" y="101050"/>
                  <a:pt x="446250" y="90828"/>
                  <a:pt x="459183" y="90828"/>
                </a:cubicBezTo>
                <a:cubicBezTo>
                  <a:pt x="472116" y="90828"/>
                  <a:pt x="482601" y="101050"/>
                  <a:pt x="482601" y="113660"/>
                </a:cubicBezTo>
                <a:cubicBezTo>
                  <a:pt x="482601" y="126270"/>
                  <a:pt x="472116" y="136492"/>
                  <a:pt x="459183" y="136492"/>
                </a:cubicBezTo>
                <a:close/>
                <a:moveTo>
                  <a:pt x="459183" y="227319"/>
                </a:moveTo>
                <a:cubicBezTo>
                  <a:pt x="446250" y="227319"/>
                  <a:pt x="435765" y="217097"/>
                  <a:pt x="435765" y="204487"/>
                </a:cubicBezTo>
                <a:cubicBezTo>
                  <a:pt x="435765" y="191877"/>
                  <a:pt x="446250" y="181655"/>
                  <a:pt x="459183" y="181655"/>
                </a:cubicBezTo>
                <a:cubicBezTo>
                  <a:pt x="472116" y="181655"/>
                  <a:pt x="482601" y="191877"/>
                  <a:pt x="482601" y="204487"/>
                </a:cubicBezTo>
                <a:cubicBezTo>
                  <a:pt x="482601" y="217097"/>
                  <a:pt x="472116" y="227319"/>
                  <a:pt x="459183" y="227319"/>
                </a:cubicBezTo>
                <a:close/>
                <a:moveTo>
                  <a:pt x="23425" y="227320"/>
                </a:moveTo>
                <a:cubicBezTo>
                  <a:pt x="10492" y="227320"/>
                  <a:pt x="7" y="217098"/>
                  <a:pt x="7" y="204488"/>
                </a:cubicBezTo>
                <a:cubicBezTo>
                  <a:pt x="7" y="191878"/>
                  <a:pt x="10492" y="181656"/>
                  <a:pt x="23425" y="181656"/>
                </a:cubicBezTo>
                <a:cubicBezTo>
                  <a:pt x="36358" y="181656"/>
                  <a:pt x="46843" y="191878"/>
                  <a:pt x="46843" y="204488"/>
                </a:cubicBezTo>
                <a:cubicBezTo>
                  <a:pt x="46843" y="217098"/>
                  <a:pt x="36358" y="227320"/>
                  <a:pt x="23425" y="227320"/>
                </a:cubicBezTo>
                <a:close/>
                <a:moveTo>
                  <a:pt x="110576" y="227320"/>
                </a:moveTo>
                <a:cubicBezTo>
                  <a:pt x="97643" y="227320"/>
                  <a:pt x="87158" y="217098"/>
                  <a:pt x="87158" y="204488"/>
                </a:cubicBezTo>
                <a:cubicBezTo>
                  <a:pt x="87158" y="191878"/>
                  <a:pt x="97643" y="181656"/>
                  <a:pt x="110576" y="181656"/>
                </a:cubicBezTo>
                <a:cubicBezTo>
                  <a:pt x="123509" y="181656"/>
                  <a:pt x="133994" y="191878"/>
                  <a:pt x="133994" y="204488"/>
                </a:cubicBezTo>
                <a:cubicBezTo>
                  <a:pt x="133994" y="217098"/>
                  <a:pt x="123509" y="227320"/>
                  <a:pt x="110576" y="227320"/>
                </a:cubicBezTo>
                <a:close/>
                <a:moveTo>
                  <a:pt x="197728" y="227320"/>
                </a:moveTo>
                <a:cubicBezTo>
                  <a:pt x="184795" y="227320"/>
                  <a:pt x="174310" y="217098"/>
                  <a:pt x="174310" y="204488"/>
                </a:cubicBezTo>
                <a:cubicBezTo>
                  <a:pt x="174310" y="191878"/>
                  <a:pt x="184795" y="181656"/>
                  <a:pt x="197728" y="181656"/>
                </a:cubicBezTo>
                <a:cubicBezTo>
                  <a:pt x="210661" y="181656"/>
                  <a:pt x="221146" y="191878"/>
                  <a:pt x="221146" y="204488"/>
                </a:cubicBezTo>
                <a:cubicBezTo>
                  <a:pt x="221146" y="217098"/>
                  <a:pt x="210661" y="227320"/>
                  <a:pt x="197728" y="227320"/>
                </a:cubicBezTo>
                <a:close/>
                <a:moveTo>
                  <a:pt x="284881" y="227320"/>
                </a:moveTo>
                <a:cubicBezTo>
                  <a:pt x="271948" y="227320"/>
                  <a:pt x="261463" y="217098"/>
                  <a:pt x="261463" y="204488"/>
                </a:cubicBezTo>
                <a:cubicBezTo>
                  <a:pt x="261463" y="191878"/>
                  <a:pt x="271948" y="181656"/>
                  <a:pt x="284881" y="181656"/>
                </a:cubicBezTo>
                <a:cubicBezTo>
                  <a:pt x="297814" y="181656"/>
                  <a:pt x="308299" y="191878"/>
                  <a:pt x="308299" y="204488"/>
                </a:cubicBezTo>
                <a:cubicBezTo>
                  <a:pt x="308299" y="217098"/>
                  <a:pt x="297814" y="227320"/>
                  <a:pt x="284881" y="227320"/>
                </a:cubicBezTo>
                <a:close/>
                <a:moveTo>
                  <a:pt x="372031" y="227320"/>
                </a:moveTo>
                <a:cubicBezTo>
                  <a:pt x="359098" y="227320"/>
                  <a:pt x="348613" y="217098"/>
                  <a:pt x="348613" y="204488"/>
                </a:cubicBezTo>
                <a:cubicBezTo>
                  <a:pt x="348613" y="191878"/>
                  <a:pt x="359098" y="181656"/>
                  <a:pt x="372031" y="181656"/>
                </a:cubicBezTo>
                <a:cubicBezTo>
                  <a:pt x="384964" y="181656"/>
                  <a:pt x="395449" y="191878"/>
                  <a:pt x="395449" y="204488"/>
                </a:cubicBezTo>
                <a:cubicBezTo>
                  <a:pt x="395449" y="217098"/>
                  <a:pt x="384964" y="227320"/>
                  <a:pt x="372031" y="227320"/>
                </a:cubicBezTo>
                <a:close/>
                <a:moveTo>
                  <a:pt x="23425" y="318147"/>
                </a:moveTo>
                <a:cubicBezTo>
                  <a:pt x="10492" y="318147"/>
                  <a:pt x="7" y="307925"/>
                  <a:pt x="7" y="295315"/>
                </a:cubicBezTo>
                <a:cubicBezTo>
                  <a:pt x="7" y="282705"/>
                  <a:pt x="10492" y="272483"/>
                  <a:pt x="23425" y="272483"/>
                </a:cubicBezTo>
                <a:cubicBezTo>
                  <a:pt x="36358" y="272483"/>
                  <a:pt x="46843" y="282705"/>
                  <a:pt x="46843" y="295315"/>
                </a:cubicBezTo>
                <a:cubicBezTo>
                  <a:pt x="46843" y="307925"/>
                  <a:pt x="36358" y="318147"/>
                  <a:pt x="23425" y="318147"/>
                </a:cubicBezTo>
                <a:close/>
                <a:moveTo>
                  <a:pt x="110576" y="318147"/>
                </a:moveTo>
                <a:cubicBezTo>
                  <a:pt x="97643" y="318147"/>
                  <a:pt x="87158" y="307925"/>
                  <a:pt x="87158" y="295315"/>
                </a:cubicBezTo>
                <a:cubicBezTo>
                  <a:pt x="87158" y="282705"/>
                  <a:pt x="97643" y="272483"/>
                  <a:pt x="110576" y="272483"/>
                </a:cubicBezTo>
                <a:cubicBezTo>
                  <a:pt x="123509" y="272483"/>
                  <a:pt x="133994" y="282705"/>
                  <a:pt x="133994" y="295315"/>
                </a:cubicBezTo>
                <a:cubicBezTo>
                  <a:pt x="133994" y="307925"/>
                  <a:pt x="123509" y="318147"/>
                  <a:pt x="110576" y="318147"/>
                </a:cubicBezTo>
                <a:close/>
                <a:moveTo>
                  <a:pt x="197728" y="318147"/>
                </a:moveTo>
                <a:cubicBezTo>
                  <a:pt x="184795" y="318147"/>
                  <a:pt x="174310" y="307925"/>
                  <a:pt x="174310" y="295315"/>
                </a:cubicBezTo>
                <a:cubicBezTo>
                  <a:pt x="174310" y="282705"/>
                  <a:pt x="184795" y="272483"/>
                  <a:pt x="197728" y="272483"/>
                </a:cubicBezTo>
                <a:cubicBezTo>
                  <a:pt x="210661" y="272483"/>
                  <a:pt x="221146" y="282705"/>
                  <a:pt x="221146" y="295315"/>
                </a:cubicBezTo>
                <a:cubicBezTo>
                  <a:pt x="221146" y="307925"/>
                  <a:pt x="210661" y="318147"/>
                  <a:pt x="197728" y="318147"/>
                </a:cubicBezTo>
                <a:close/>
                <a:moveTo>
                  <a:pt x="284881" y="318147"/>
                </a:moveTo>
                <a:cubicBezTo>
                  <a:pt x="271948" y="318147"/>
                  <a:pt x="261463" y="307925"/>
                  <a:pt x="261463" y="295315"/>
                </a:cubicBezTo>
                <a:cubicBezTo>
                  <a:pt x="261463" y="282705"/>
                  <a:pt x="271948" y="272483"/>
                  <a:pt x="284881" y="272483"/>
                </a:cubicBezTo>
                <a:cubicBezTo>
                  <a:pt x="297814" y="272483"/>
                  <a:pt x="308299" y="282705"/>
                  <a:pt x="308299" y="295315"/>
                </a:cubicBezTo>
                <a:cubicBezTo>
                  <a:pt x="308299" y="307925"/>
                  <a:pt x="297814" y="318147"/>
                  <a:pt x="284881" y="318147"/>
                </a:cubicBezTo>
                <a:close/>
                <a:moveTo>
                  <a:pt x="372031" y="318147"/>
                </a:moveTo>
                <a:cubicBezTo>
                  <a:pt x="359098" y="318147"/>
                  <a:pt x="348613" y="307925"/>
                  <a:pt x="348613" y="295315"/>
                </a:cubicBezTo>
                <a:cubicBezTo>
                  <a:pt x="348613" y="282705"/>
                  <a:pt x="359098" y="272483"/>
                  <a:pt x="372031" y="272483"/>
                </a:cubicBezTo>
                <a:cubicBezTo>
                  <a:pt x="384964" y="272483"/>
                  <a:pt x="395449" y="282705"/>
                  <a:pt x="395449" y="295315"/>
                </a:cubicBezTo>
                <a:cubicBezTo>
                  <a:pt x="395449" y="307925"/>
                  <a:pt x="384964" y="318147"/>
                  <a:pt x="372031" y="318147"/>
                </a:cubicBezTo>
                <a:close/>
                <a:moveTo>
                  <a:pt x="459183" y="318147"/>
                </a:moveTo>
                <a:cubicBezTo>
                  <a:pt x="446250" y="318147"/>
                  <a:pt x="435765" y="307925"/>
                  <a:pt x="435765" y="295315"/>
                </a:cubicBezTo>
                <a:cubicBezTo>
                  <a:pt x="435765" y="282705"/>
                  <a:pt x="446250" y="272483"/>
                  <a:pt x="459183" y="272483"/>
                </a:cubicBezTo>
                <a:cubicBezTo>
                  <a:pt x="472116" y="272483"/>
                  <a:pt x="482601" y="282705"/>
                  <a:pt x="482601" y="295315"/>
                </a:cubicBezTo>
                <a:cubicBezTo>
                  <a:pt x="482601" y="307925"/>
                  <a:pt x="472116" y="318147"/>
                  <a:pt x="459183" y="318147"/>
                </a:cubicBezTo>
                <a:close/>
                <a:moveTo>
                  <a:pt x="23418" y="409034"/>
                </a:moveTo>
                <a:cubicBezTo>
                  <a:pt x="10485" y="409034"/>
                  <a:pt x="0" y="398811"/>
                  <a:pt x="0" y="386200"/>
                </a:cubicBezTo>
                <a:cubicBezTo>
                  <a:pt x="0" y="373589"/>
                  <a:pt x="10485" y="363366"/>
                  <a:pt x="23418" y="363366"/>
                </a:cubicBezTo>
                <a:cubicBezTo>
                  <a:pt x="36351" y="363366"/>
                  <a:pt x="46836" y="373589"/>
                  <a:pt x="46836" y="386200"/>
                </a:cubicBezTo>
                <a:cubicBezTo>
                  <a:pt x="46836" y="398811"/>
                  <a:pt x="36351" y="409034"/>
                  <a:pt x="23418" y="409034"/>
                </a:cubicBezTo>
                <a:close/>
                <a:moveTo>
                  <a:pt x="110562" y="409038"/>
                </a:moveTo>
                <a:cubicBezTo>
                  <a:pt x="97629" y="409038"/>
                  <a:pt x="87144" y="398815"/>
                  <a:pt x="87144" y="386204"/>
                </a:cubicBezTo>
                <a:cubicBezTo>
                  <a:pt x="87144" y="373593"/>
                  <a:pt x="97629" y="363370"/>
                  <a:pt x="110562" y="363370"/>
                </a:cubicBezTo>
                <a:cubicBezTo>
                  <a:pt x="123495" y="363370"/>
                  <a:pt x="133980" y="373593"/>
                  <a:pt x="133980" y="386204"/>
                </a:cubicBezTo>
                <a:cubicBezTo>
                  <a:pt x="133980" y="398815"/>
                  <a:pt x="123495" y="409038"/>
                  <a:pt x="110562" y="409038"/>
                </a:cubicBezTo>
                <a:close/>
                <a:moveTo>
                  <a:pt x="197723" y="409041"/>
                </a:moveTo>
                <a:cubicBezTo>
                  <a:pt x="184790" y="409041"/>
                  <a:pt x="174305" y="398818"/>
                  <a:pt x="174305" y="386207"/>
                </a:cubicBezTo>
                <a:cubicBezTo>
                  <a:pt x="174305" y="373596"/>
                  <a:pt x="184790" y="363373"/>
                  <a:pt x="197723" y="363373"/>
                </a:cubicBezTo>
                <a:cubicBezTo>
                  <a:pt x="210656" y="363373"/>
                  <a:pt x="221141" y="373596"/>
                  <a:pt x="221141" y="386207"/>
                </a:cubicBezTo>
                <a:cubicBezTo>
                  <a:pt x="221141" y="398818"/>
                  <a:pt x="210656" y="409041"/>
                  <a:pt x="197723" y="409041"/>
                </a:cubicBezTo>
                <a:close/>
                <a:moveTo>
                  <a:pt x="284861" y="409045"/>
                </a:moveTo>
                <a:cubicBezTo>
                  <a:pt x="271928" y="409045"/>
                  <a:pt x="261443" y="398822"/>
                  <a:pt x="261443" y="386211"/>
                </a:cubicBezTo>
                <a:cubicBezTo>
                  <a:pt x="261443" y="373600"/>
                  <a:pt x="271928" y="363377"/>
                  <a:pt x="284861" y="363377"/>
                </a:cubicBezTo>
                <a:cubicBezTo>
                  <a:pt x="297794" y="363377"/>
                  <a:pt x="308279" y="373600"/>
                  <a:pt x="308279" y="386211"/>
                </a:cubicBezTo>
                <a:cubicBezTo>
                  <a:pt x="308279" y="398822"/>
                  <a:pt x="297794" y="409045"/>
                  <a:pt x="284861" y="409045"/>
                </a:cubicBezTo>
                <a:close/>
                <a:moveTo>
                  <a:pt x="371983" y="409049"/>
                </a:moveTo>
                <a:cubicBezTo>
                  <a:pt x="359050" y="409049"/>
                  <a:pt x="348565" y="398826"/>
                  <a:pt x="348565" y="386215"/>
                </a:cubicBezTo>
                <a:cubicBezTo>
                  <a:pt x="348565" y="373604"/>
                  <a:pt x="359050" y="363381"/>
                  <a:pt x="371983" y="363381"/>
                </a:cubicBezTo>
                <a:cubicBezTo>
                  <a:pt x="384916" y="363381"/>
                  <a:pt x="395401" y="373604"/>
                  <a:pt x="395401" y="386215"/>
                </a:cubicBezTo>
                <a:cubicBezTo>
                  <a:pt x="395401" y="398826"/>
                  <a:pt x="384916" y="409049"/>
                  <a:pt x="371983" y="409049"/>
                </a:cubicBezTo>
                <a:close/>
                <a:moveTo>
                  <a:pt x="459074" y="409053"/>
                </a:moveTo>
                <a:cubicBezTo>
                  <a:pt x="446141" y="409053"/>
                  <a:pt x="435656" y="398830"/>
                  <a:pt x="435656" y="386219"/>
                </a:cubicBezTo>
                <a:cubicBezTo>
                  <a:pt x="435656" y="373608"/>
                  <a:pt x="446141" y="363385"/>
                  <a:pt x="459074" y="363385"/>
                </a:cubicBezTo>
                <a:cubicBezTo>
                  <a:pt x="472007" y="363385"/>
                  <a:pt x="482492" y="373608"/>
                  <a:pt x="482492" y="386219"/>
                </a:cubicBezTo>
                <a:cubicBezTo>
                  <a:pt x="482492" y="398830"/>
                  <a:pt x="472007" y="409053"/>
                  <a:pt x="459074" y="409053"/>
                </a:cubicBezTo>
                <a:close/>
              </a:path>
            </a:pathLst>
          </a:custGeom>
          <a:noFill/>
          <a:ln w="9525" cap="sq">
            <a:solidFill>
              <a:schemeClr val="accent1">
                <a:lumMod val="20000"/>
                <a:lumOff val="80000"/>
              </a:schemeClr>
            </a:solidFill>
            <a:round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1" name="标题 1"/>
          <p:cNvSpPr txBox="1"/>
          <p:nvPr/>
        </p:nvSpPr>
        <p:spPr>
          <a:xfrm rot="10800000">
            <a:off x="10566275" y="5117091"/>
            <a:ext cx="782305" cy="663082"/>
          </a:xfrm>
          <a:custGeom>
            <a:avLst/>
            <a:gdLst>
              <a:gd name="connsiteX0" fmla="*/ 23425 w 482601"/>
              <a:gd name="connsiteY0" fmla="*/ 45664 h 409053"/>
              <a:gd name="connsiteX1" fmla="*/ 7 w 482601"/>
              <a:gd name="connsiteY1" fmla="*/ 22832 h 409053"/>
              <a:gd name="connsiteX2" fmla="*/ 23425 w 482601"/>
              <a:gd name="connsiteY2" fmla="*/ 0 h 409053"/>
              <a:gd name="connsiteX3" fmla="*/ 46843 w 482601"/>
              <a:gd name="connsiteY3" fmla="*/ 22832 h 409053"/>
              <a:gd name="connsiteX4" fmla="*/ 23425 w 482601"/>
              <a:gd name="connsiteY4" fmla="*/ 45664 h 409053"/>
              <a:gd name="connsiteX5" fmla="*/ 110576 w 482601"/>
              <a:gd name="connsiteY5" fmla="*/ 45664 h 409053"/>
              <a:gd name="connsiteX6" fmla="*/ 87158 w 482601"/>
              <a:gd name="connsiteY6" fmla="*/ 22832 h 409053"/>
              <a:gd name="connsiteX7" fmla="*/ 110576 w 482601"/>
              <a:gd name="connsiteY7" fmla="*/ 0 h 409053"/>
              <a:gd name="connsiteX8" fmla="*/ 133994 w 482601"/>
              <a:gd name="connsiteY8" fmla="*/ 22832 h 409053"/>
              <a:gd name="connsiteX9" fmla="*/ 110576 w 482601"/>
              <a:gd name="connsiteY9" fmla="*/ 45664 h 409053"/>
              <a:gd name="connsiteX10" fmla="*/ 197728 w 482601"/>
              <a:gd name="connsiteY10" fmla="*/ 45664 h 409053"/>
              <a:gd name="connsiteX11" fmla="*/ 174310 w 482601"/>
              <a:gd name="connsiteY11" fmla="*/ 22832 h 409053"/>
              <a:gd name="connsiteX12" fmla="*/ 197728 w 482601"/>
              <a:gd name="connsiteY12" fmla="*/ 0 h 409053"/>
              <a:gd name="connsiteX13" fmla="*/ 221146 w 482601"/>
              <a:gd name="connsiteY13" fmla="*/ 22832 h 409053"/>
              <a:gd name="connsiteX14" fmla="*/ 197728 w 482601"/>
              <a:gd name="connsiteY14" fmla="*/ 45664 h 409053"/>
              <a:gd name="connsiteX15" fmla="*/ 284881 w 482601"/>
              <a:gd name="connsiteY15" fmla="*/ 45664 h 409053"/>
              <a:gd name="connsiteX16" fmla="*/ 261463 w 482601"/>
              <a:gd name="connsiteY16" fmla="*/ 22832 h 409053"/>
              <a:gd name="connsiteX17" fmla="*/ 284881 w 482601"/>
              <a:gd name="connsiteY17" fmla="*/ 0 h 409053"/>
              <a:gd name="connsiteX18" fmla="*/ 308299 w 482601"/>
              <a:gd name="connsiteY18" fmla="*/ 22832 h 409053"/>
              <a:gd name="connsiteX19" fmla="*/ 284881 w 482601"/>
              <a:gd name="connsiteY19" fmla="*/ 45664 h 409053"/>
              <a:gd name="connsiteX20" fmla="*/ 372031 w 482601"/>
              <a:gd name="connsiteY20" fmla="*/ 45664 h 409053"/>
              <a:gd name="connsiteX21" fmla="*/ 348613 w 482601"/>
              <a:gd name="connsiteY21" fmla="*/ 22832 h 409053"/>
              <a:gd name="connsiteX22" fmla="*/ 372031 w 482601"/>
              <a:gd name="connsiteY22" fmla="*/ 0 h 409053"/>
              <a:gd name="connsiteX23" fmla="*/ 395449 w 482601"/>
              <a:gd name="connsiteY23" fmla="*/ 22832 h 409053"/>
              <a:gd name="connsiteX24" fmla="*/ 372031 w 482601"/>
              <a:gd name="connsiteY24" fmla="*/ 45664 h 409053"/>
              <a:gd name="connsiteX25" fmla="*/ 459183 w 482601"/>
              <a:gd name="connsiteY25" fmla="*/ 45664 h 409053"/>
              <a:gd name="connsiteX26" fmla="*/ 435765 w 482601"/>
              <a:gd name="connsiteY26" fmla="*/ 22832 h 409053"/>
              <a:gd name="connsiteX27" fmla="*/ 459183 w 482601"/>
              <a:gd name="connsiteY27" fmla="*/ 0 h 409053"/>
              <a:gd name="connsiteX28" fmla="*/ 482601 w 482601"/>
              <a:gd name="connsiteY28" fmla="*/ 22832 h 409053"/>
              <a:gd name="connsiteX29" fmla="*/ 459183 w 482601"/>
              <a:gd name="connsiteY29" fmla="*/ 45664 h 409053"/>
              <a:gd name="connsiteX30" fmla="*/ 23425 w 482601"/>
              <a:gd name="connsiteY30" fmla="*/ 136492 h 409053"/>
              <a:gd name="connsiteX31" fmla="*/ 7 w 482601"/>
              <a:gd name="connsiteY31" fmla="*/ 113660 h 409053"/>
              <a:gd name="connsiteX32" fmla="*/ 23425 w 482601"/>
              <a:gd name="connsiteY32" fmla="*/ 90828 h 409053"/>
              <a:gd name="connsiteX33" fmla="*/ 46843 w 482601"/>
              <a:gd name="connsiteY33" fmla="*/ 113660 h 409053"/>
              <a:gd name="connsiteX34" fmla="*/ 23425 w 482601"/>
              <a:gd name="connsiteY34" fmla="*/ 136492 h 409053"/>
              <a:gd name="connsiteX35" fmla="*/ 110576 w 482601"/>
              <a:gd name="connsiteY35" fmla="*/ 136492 h 409053"/>
              <a:gd name="connsiteX36" fmla="*/ 87158 w 482601"/>
              <a:gd name="connsiteY36" fmla="*/ 113660 h 409053"/>
              <a:gd name="connsiteX37" fmla="*/ 110576 w 482601"/>
              <a:gd name="connsiteY37" fmla="*/ 90828 h 409053"/>
              <a:gd name="connsiteX38" fmla="*/ 133994 w 482601"/>
              <a:gd name="connsiteY38" fmla="*/ 113660 h 409053"/>
              <a:gd name="connsiteX39" fmla="*/ 110576 w 482601"/>
              <a:gd name="connsiteY39" fmla="*/ 136492 h 409053"/>
              <a:gd name="connsiteX40" fmla="*/ 197728 w 482601"/>
              <a:gd name="connsiteY40" fmla="*/ 136492 h 409053"/>
              <a:gd name="connsiteX41" fmla="*/ 174310 w 482601"/>
              <a:gd name="connsiteY41" fmla="*/ 113660 h 409053"/>
              <a:gd name="connsiteX42" fmla="*/ 197728 w 482601"/>
              <a:gd name="connsiteY42" fmla="*/ 90828 h 409053"/>
              <a:gd name="connsiteX43" fmla="*/ 221146 w 482601"/>
              <a:gd name="connsiteY43" fmla="*/ 113660 h 409053"/>
              <a:gd name="connsiteX44" fmla="*/ 197728 w 482601"/>
              <a:gd name="connsiteY44" fmla="*/ 136492 h 409053"/>
              <a:gd name="connsiteX45" fmla="*/ 284881 w 482601"/>
              <a:gd name="connsiteY45" fmla="*/ 136492 h 409053"/>
              <a:gd name="connsiteX46" fmla="*/ 261463 w 482601"/>
              <a:gd name="connsiteY46" fmla="*/ 113660 h 409053"/>
              <a:gd name="connsiteX47" fmla="*/ 284881 w 482601"/>
              <a:gd name="connsiteY47" fmla="*/ 90828 h 409053"/>
              <a:gd name="connsiteX48" fmla="*/ 308299 w 482601"/>
              <a:gd name="connsiteY48" fmla="*/ 113660 h 409053"/>
              <a:gd name="connsiteX49" fmla="*/ 284881 w 482601"/>
              <a:gd name="connsiteY49" fmla="*/ 136492 h 409053"/>
              <a:gd name="connsiteX50" fmla="*/ 372031 w 482601"/>
              <a:gd name="connsiteY50" fmla="*/ 136492 h 409053"/>
              <a:gd name="connsiteX51" fmla="*/ 348613 w 482601"/>
              <a:gd name="connsiteY51" fmla="*/ 113660 h 409053"/>
              <a:gd name="connsiteX52" fmla="*/ 372031 w 482601"/>
              <a:gd name="connsiteY52" fmla="*/ 90828 h 409053"/>
              <a:gd name="connsiteX53" fmla="*/ 395449 w 482601"/>
              <a:gd name="connsiteY53" fmla="*/ 113660 h 409053"/>
              <a:gd name="connsiteX54" fmla="*/ 372031 w 482601"/>
              <a:gd name="connsiteY54" fmla="*/ 136492 h 409053"/>
              <a:gd name="connsiteX55" fmla="*/ 459183 w 482601"/>
              <a:gd name="connsiteY55" fmla="*/ 136492 h 409053"/>
              <a:gd name="connsiteX56" fmla="*/ 435765 w 482601"/>
              <a:gd name="connsiteY56" fmla="*/ 113660 h 409053"/>
              <a:gd name="connsiteX57" fmla="*/ 459183 w 482601"/>
              <a:gd name="connsiteY57" fmla="*/ 90828 h 409053"/>
              <a:gd name="connsiteX58" fmla="*/ 482601 w 482601"/>
              <a:gd name="connsiteY58" fmla="*/ 113660 h 409053"/>
              <a:gd name="connsiteX59" fmla="*/ 459183 w 482601"/>
              <a:gd name="connsiteY59" fmla="*/ 136492 h 409053"/>
              <a:gd name="connsiteX60" fmla="*/ 459183 w 482601"/>
              <a:gd name="connsiteY60" fmla="*/ 227319 h 409053"/>
              <a:gd name="connsiteX61" fmla="*/ 435765 w 482601"/>
              <a:gd name="connsiteY61" fmla="*/ 204487 h 409053"/>
              <a:gd name="connsiteX62" fmla="*/ 459183 w 482601"/>
              <a:gd name="connsiteY62" fmla="*/ 181655 h 409053"/>
              <a:gd name="connsiteX63" fmla="*/ 482601 w 482601"/>
              <a:gd name="connsiteY63" fmla="*/ 204487 h 409053"/>
              <a:gd name="connsiteX64" fmla="*/ 459183 w 482601"/>
              <a:gd name="connsiteY64" fmla="*/ 227319 h 409053"/>
              <a:gd name="connsiteX65" fmla="*/ 23425 w 482601"/>
              <a:gd name="connsiteY65" fmla="*/ 227320 h 409053"/>
              <a:gd name="connsiteX66" fmla="*/ 7 w 482601"/>
              <a:gd name="connsiteY66" fmla="*/ 204488 h 409053"/>
              <a:gd name="connsiteX67" fmla="*/ 23425 w 482601"/>
              <a:gd name="connsiteY67" fmla="*/ 181656 h 409053"/>
              <a:gd name="connsiteX68" fmla="*/ 46843 w 482601"/>
              <a:gd name="connsiteY68" fmla="*/ 204488 h 409053"/>
              <a:gd name="connsiteX69" fmla="*/ 23425 w 482601"/>
              <a:gd name="connsiteY69" fmla="*/ 227320 h 409053"/>
              <a:gd name="connsiteX70" fmla="*/ 110576 w 482601"/>
              <a:gd name="connsiteY70" fmla="*/ 227320 h 409053"/>
              <a:gd name="connsiteX71" fmla="*/ 87158 w 482601"/>
              <a:gd name="connsiteY71" fmla="*/ 204488 h 409053"/>
              <a:gd name="connsiteX72" fmla="*/ 110576 w 482601"/>
              <a:gd name="connsiteY72" fmla="*/ 181656 h 409053"/>
              <a:gd name="connsiteX73" fmla="*/ 133994 w 482601"/>
              <a:gd name="connsiteY73" fmla="*/ 204488 h 409053"/>
              <a:gd name="connsiteX74" fmla="*/ 110576 w 482601"/>
              <a:gd name="connsiteY74" fmla="*/ 227320 h 409053"/>
              <a:gd name="connsiteX75" fmla="*/ 197728 w 482601"/>
              <a:gd name="connsiteY75" fmla="*/ 227320 h 409053"/>
              <a:gd name="connsiteX76" fmla="*/ 174310 w 482601"/>
              <a:gd name="connsiteY76" fmla="*/ 204488 h 409053"/>
              <a:gd name="connsiteX77" fmla="*/ 197728 w 482601"/>
              <a:gd name="connsiteY77" fmla="*/ 181656 h 409053"/>
              <a:gd name="connsiteX78" fmla="*/ 221146 w 482601"/>
              <a:gd name="connsiteY78" fmla="*/ 204488 h 409053"/>
              <a:gd name="connsiteX79" fmla="*/ 197728 w 482601"/>
              <a:gd name="connsiteY79" fmla="*/ 227320 h 409053"/>
              <a:gd name="connsiteX80" fmla="*/ 284881 w 482601"/>
              <a:gd name="connsiteY80" fmla="*/ 227320 h 409053"/>
              <a:gd name="connsiteX81" fmla="*/ 261463 w 482601"/>
              <a:gd name="connsiteY81" fmla="*/ 204488 h 409053"/>
              <a:gd name="connsiteX82" fmla="*/ 284881 w 482601"/>
              <a:gd name="connsiteY82" fmla="*/ 181656 h 409053"/>
              <a:gd name="connsiteX83" fmla="*/ 308299 w 482601"/>
              <a:gd name="connsiteY83" fmla="*/ 204488 h 409053"/>
              <a:gd name="connsiteX84" fmla="*/ 284881 w 482601"/>
              <a:gd name="connsiteY84" fmla="*/ 227320 h 409053"/>
              <a:gd name="connsiteX85" fmla="*/ 372031 w 482601"/>
              <a:gd name="connsiteY85" fmla="*/ 227320 h 409053"/>
              <a:gd name="connsiteX86" fmla="*/ 348613 w 482601"/>
              <a:gd name="connsiteY86" fmla="*/ 204488 h 409053"/>
              <a:gd name="connsiteX87" fmla="*/ 372031 w 482601"/>
              <a:gd name="connsiteY87" fmla="*/ 181656 h 409053"/>
              <a:gd name="connsiteX88" fmla="*/ 395449 w 482601"/>
              <a:gd name="connsiteY88" fmla="*/ 204488 h 409053"/>
              <a:gd name="connsiteX89" fmla="*/ 372031 w 482601"/>
              <a:gd name="connsiteY89" fmla="*/ 227320 h 409053"/>
              <a:gd name="connsiteX90" fmla="*/ 23425 w 482601"/>
              <a:gd name="connsiteY90" fmla="*/ 318147 h 409053"/>
              <a:gd name="connsiteX91" fmla="*/ 7 w 482601"/>
              <a:gd name="connsiteY91" fmla="*/ 295315 h 409053"/>
              <a:gd name="connsiteX92" fmla="*/ 23425 w 482601"/>
              <a:gd name="connsiteY92" fmla="*/ 272483 h 409053"/>
              <a:gd name="connsiteX93" fmla="*/ 46843 w 482601"/>
              <a:gd name="connsiteY93" fmla="*/ 295315 h 409053"/>
              <a:gd name="connsiteX94" fmla="*/ 23425 w 482601"/>
              <a:gd name="connsiteY94" fmla="*/ 318147 h 409053"/>
              <a:gd name="connsiteX95" fmla="*/ 110576 w 482601"/>
              <a:gd name="connsiteY95" fmla="*/ 318147 h 409053"/>
              <a:gd name="connsiteX96" fmla="*/ 87158 w 482601"/>
              <a:gd name="connsiteY96" fmla="*/ 295315 h 409053"/>
              <a:gd name="connsiteX97" fmla="*/ 110576 w 482601"/>
              <a:gd name="connsiteY97" fmla="*/ 272483 h 409053"/>
              <a:gd name="connsiteX98" fmla="*/ 133994 w 482601"/>
              <a:gd name="connsiteY98" fmla="*/ 295315 h 409053"/>
              <a:gd name="connsiteX99" fmla="*/ 110576 w 482601"/>
              <a:gd name="connsiteY99" fmla="*/ 318147 h 409053"/>
              <a:gd name="connsiteX100" fmla="*/ 197728 w 482601"/>
              <a:gd name="connsiteY100" fmla="*/ 318147 h 409053"/>
              <a:gd name="connsiteX101" fmla="*/ 174310 w 482601"/>
              <a:gd name="connsiteY101" fmla="*/ 295315 h 409053"/>
              <a:gd name="connsiteX102" fmla="*/ 197728 w 482601"/>
              <a:gd name="connsiteY102" fmla="*/ 272483 h 409053"/>
              <a:gd name="connsiteX103" fmla="*/ 221146 w 482601"/>
              <a:gd name="connsiteY103" fmla="*/ 295315 h 409053"/>
              <a:gd name="connsiteX104" fmla="*/ 197728 w 482601"/>
              <a:gd name="connsiteY104" fmla="*/ 318147 h 409053"/>
              <a:gd name="connsiteX105" fmla="*/ 284881 w 482601"/>
              <a:gd name="connsiteY105" fmla="*/ 318147 h 409053"/>
              <a:gd name="connsiteX106" fmla="*/ 261463 w 482601"/>
              <a:gd name="connsiteY106" fmla="*/ 295315 h 409053"/>
              <a:gd name="connsiteX107" fmla="*/ 284881 w 482601"/>
              <a:gd name="connsiteY107" fmla="*/ 272483 h 409053"/>
              <a:gd name="connsiteX108" fmla="*/ 308299 w 482601"/>
              <a:gd name="connsiteY108" fmla="*/ 295315 h 409053"/>
              <a:gd name="connsiteX109" fmla="*/ 284881 w 482601"/>
              <a:gd name="connsiteY109" fmla="*/ 318147 h 409053"/>
              <a:gd name="connsiteX110" fmla="*/ 372031 w 482601"/>
              <a:gd name="connsiteY110" fmla="*/ 318147 h 409053"/>
              <a:gd name="connsiteX111" fmla="*/ 348613 w 482601"/>
              <a:gd name="connsiteY111" fmla="*/ 295315 h 409053"/>
              <a:gd name="connsiteX112" fmla="*/ 372031 w 482601"/>
              <a:gd name="connsiteY112" fmla="*/ 272483 h 409053"/>
              <a:gd name="connsiteX113" fmla="*/ 395449 w 482601"/>
              <a:gd name="connsiteY113" fmla="*/ 295315 h 409053"/>
              <a:gd name="connsiteX114" fmla="*/ 372031 w 482601"/>
              <a:gd name="connsiteY114" fmla="*/ 318147 h 409053"/>
              <a:gd name="connsiteX115" fmla="*/ 459183 w 482601"/>
              <a:gd name="connsiteY115" fmla="*/ 318147 h 409053"/>
              <a:gd name="connsiteX116" fmla="*/ 435765 w 482601"/>
              <a:gd name="connsiteY116" fmla="*/ 295315 h 409053"/>
              <a:gd name="connsiteX117" fmla="*/ 459183 w 482601"/>
              <a:gd name="connsiteY117" fmla="*/ 272483 h 409053"/>
              <a:gd name="connsiteX118" fmla="*/ 482601 w 482601"/>
              <a:gd name="connsiteY118" fmla="*/ 295315 h 409053"/>
              <a:gd name="connsiteX119" fmla="*/ 459183 w 482601"/>
              <a:gd name="connsiteY119" fmla="*/ 318147 h 409053"/>
              <a:gd name="connsiteX120" fmla="*/ 23418 w 482601"/>
              <a:gd name="connsiteY120" fmla="*/ 409034 h 409053"/>
              <a:gd name="connsiteX121" fmla="*/ 0 w 482601"/>
              <a:gd name="connsiteY121" fmla="*/ 386200 h 409053"/>
              <a:gd name="connsiteX122" fmla="*/ 23418 w 482601"/>
              <a:gd name="connsiteY122" fmla="*/ 363366 h 409053"/>
              <a:gd name="connsiteX123" fmla="*/ 46836 w 482601"/>
              <a:gd name="connsiteY123" fmla="*/ 386200 h 409053"/>
              <a:gd name="connsiteX124" fmla="*/ 23418 w 482601"/>
              <a:gd name="connsiteY124" fmla="*/ 409034 h 409053"/>
              <a:gd name="connsiteX125" fmla="*/ 110562 w 482601"/>
              <a:gd name="connsiteY125" fmla="*/ 409038 h 409053"/>
              <a:gd name="connsiteX126" fmla="*/ 87144 w 482601"/>
              <a:gd name="connsiteY126" fmla="*/ 386204 h 409053"/>
              <a:gd name="connsiteX127" fmla="*/ 110562 w 482601"/>
              <a:gd name="connsiteY127" fmla="*/ 363370 h 409053"/>
              <a:gd name="connsiteX128" fmla="*/ 133980 w 482601"/>
              <a:gd name="connsiteY128" fmla="*/ 386204 h 409053"/>
              <a:gd name="connsiteX129" fmla="*/ 110562 w 482601"/>
              <a:gd name="connsiteY129" fmla="*/ 409038 h 409053"/>
              <a:gd name="connsiteX130" fmla="*/ 197723 w 482601"/>
              <a:gd name="connsiteY130" fmla="*/ 409041 h 409053"/>
              <a:gd name="connsiteX131" fmla="*/ 174305 w 482601"/>
              <a:gd name="connsiteY131" fmla="*/ 386207 h 409053"/>
              <a:gd name="connsiteX132" fmla="*/ 197723 w 482601"/>
              <a:gd name="connsiteY132" fmla="*/ 363373 h 409053"/>
              <a:gd name="connsiteX133" fmla="*/ 221141 w 482601"/>
              <a:gd name="connsiteY133" fmla="*/ 386207 h 409053"/>
              <a:gd name="connsiteX134" fmla="*/ 197723 w 482601"/>
              <a:gd name="connsiteY134" fmla="*/ 409041 h 409053"/>
              <a:gd name="connsiteX135" fmla="*/ 284861 w 482601"/>
              <a:gd name="connsiteY135" fmla="*/ 409045 h 409053"/>
              <a:gd name="connsiteX136" fmla="*/ 261443 w 482601"/>
              <a:gd name="connsiteY136" fmla="*/ 386211 h 409053"/>
              <a:gd name="connsiteX137" fmla="*/ 284861 w 482601"/>
              <a:gd name="connsiteY137" fmla="*/ 363377 h 409053"/>
              <a:gd name="connsiteX138" fmla="*/ 308279 w 482601"/>
              <a:gd name="connsiteY138" fmla="*/ 386211 h 409053"/>
              <a:gd name="connsiteX139" fmla="*/ 284861 w 482601"/>
              <a:gd name="connsiteY139" fmla="*/ 409045 h 409053"/>
              <a:gd name="connsiteX140" fmla="*/ 371983 w 482601"/>
              <a:gd name="connsiteY140" fmla="*/ 409049 h 409053"/>
              <a:gd name="connsiteX141" fmla="*/ 348565 w 482601"/>
              <a:gd name="connsiteY141" fmla="*/ 386215 h 409053"/>
              <a:gd name="connsiteX142" fmla="*/ 371983 w 482601"/>
              <a:gd name="connsiteY142" fmla="*/ 363381 h 409053"/>
              <a:gd name="connsiteX143" fmla="*/ 395401 w 482601"/>
              <a:gd name="connsiteY143" fmla="*/ 386215 h 409053"/>
              <a:gd name="connsiteX144" fmla="*/ 371983 w 482601"/>
              <a:gd name="connsiteY144" fmla="*/ 409049 h 409053"/>
              <a:gd name="connsiteX145" fmla="*/ 459074 w 482601"/>
              <a:gd name="connsiteY145" fmla="*/ 409053 h 409053"/>
              <a:gd name="connsiteX146" fmla="*/ 435656 w 482601"/>
              <a:gd name="connsiteY146" fmla="*/ 386219 h 409053"/>
              <a:gd name="connsiteX147" fmla="*/ 459074 w 482601"/>
              <a:gd name="connsiteY147" fmla="*/ 363385 h 409053"/>
              <a:gd name="connsiteX148" fmla="*/ 482492 w 482601"/>
              <a:gd name="connsiteY148" fmla="*/ 386219 h 409053"/>
              <a:gd name="connsiteX149" fmla="*/ 459074 w 482601"/>
              <a:gd name="connsiteY149" fmla="*/ 409053 h 409053"/>
            </a:gdLst>
            <a:ahLst/>
            <a:cxnLst/>
            <a:rect l="l" t="t" r="r" b="b"/>
            <a:pathLst>
              <a:path w="482601" h="409053">
                <a:moveTo>
                  <a:pt x="23425" y="45664"/>
                </a:moveTo>
                <a:cubicBezTo>
                  <a:pt x="10492" y="45664"/>
                  <a:pt x="7" y="35442"/>
                  <a:pt x="7" y="22832"/>
                </a:cubicBezTo>
                <a:cubicBezTo>
                  <a:pt x="7" y="10222"/>
                  <a:pt x="10492" y="0"/>
                  <a:pt x="23425" y="0"/>
                </a:cubicBezTo>
                <a:cubicBezTo>
                  <a:pt x="36358" y="0"/>
                  <a:pt x="46843" y="10222"/>
                  <a:pt x="46843" y="22832"/>
                </a:cubicBezTo>
                <a:cubicBezTo>
                  <a:pt x="46843" y="35442"/>
                  <a:pt x="36358" y="45664"/>
                  <a:pt x="23425" y="45664"/>
                </a:cubicBezTo>
                <a:close/>
                <a:moveTo>
                  <a:pt x="110576" y="45664"/>
                </a:moveTo>
                <a:cubicBezTo>
                  <a:pt x="97643" y="45664"/>
                  <a:pt x="87158" y="35442"/>
                  <a:pt x="87158" y="22832"/>
                </a:cubicBezTo>
                <a:cubicBezTo>
                  <a:pt x="87158" y="10222"/>
                  <a:pt x="97643" y="0"/>
                  <a:pt x="110576" y="0"/>
                </a:cubicBezTo>
                <a:cubicBezTo>
                  <a:pt x="123509" y="0"/>
                  <a:pt x="133994" y="10222"/>
                  <a:pt x="133994" y="22832"/>
                </a:cubicBezTo>
                <a:cubicBezTo>
                  <a:pt x="133994" y="35442"/>
                  <a:pt x="123509" y="45664"/>
                  <a:pt x="110576" y="45664"/>
                </a:cubicBezTo>
                <a:close/>
                <a:moveTo>
                  <a:pt x="197728" y="45664"/>
                </a:moveTo>
                <a:cubicBezTo>
                  <a:pt x="184795" y="45664"/>
                  <a:pt x="174310" y="35442"/>
                  <a:pt x="174310" y="22832"/>
                </a:cubicBezTo>
                <a:cubicBezTo>
                  <a:pt x="174310" y="10222"/>
                  <a:pt x="184795" y="0"/>
                  <a:pt x="197728" y="0"/>
                </a:cubicBezTo>
                <a:cubicBezTo>
                  <a:pt x="210661" y="0"/>
                  <a:pt x="221146" y="10222"/>
                  <a:pt x="221146" y="22832"/>
                </a:cubicBezTo>
                <a:cubicBezTo>
                  <a:pt x="221146" y="35442"/>
                  <a:pt x="210661" y="45664"/>
                  <a:pt x="197728" y="45664"/>
                </a:cubicBezTo>
                <a:close/>
                <a:moveTo>
                  <a:pt x="284881" y="45664"/>
                </a:moveTo>
                <a:cubicBezTo>
                  <a:pt x="271948" y="45664"/>
                  <a:pt x="261463" y="35442"/>
                  <a:pt x="261463" y="22832"/>
                </a:cubicBezTo>
                <a:cubicBezTo>
                  <a:pt x="261463" y="10222"/>
                  <a:pt x="271948" y="0"/>
                  <a:pt x="284881" y="0"/>
                </a:cubicBezTo>
                <a:cubicBezTo>
                  <a:pt x="297814" y="0"/>
                  <a:pt x="308299" y="10222"/>
                  <a:pt x="308299" y="22832"/>
                </a:cubicBezTo>
                <a:cubicBezTo>
                  <a:pt x="308299" y="35442"/>
                  <a:pt x="297814" y="45664"/>
                  <a:pt x="284881" y="45664"/>
                </a:cubicBezTo>
                <a:close/>
                <a:moveTo>
                  <a:pt x="372031" y="45664"/>
                </a:moveTo>
                <a:cubicBezTo>
                  <a:pt x="359098" y="45664"/>
                  <a:pt x="348613" y="35442"/>
                  <a:pt x="348613" y="22832"/>
                </a:cubicBezTo>
                <a:cubicBezTo>
                  <a:pt x="348613" y="10222"/>
                  <a:pt x="359098" y="0"/>
                  <a:pt x="372031" y="0"/>
                </a:cubicBezTo>
                <a:cubicBezTo>
                  <a:pt x="384964" y="0"/>
                  <a:pt x="395449" y="10222"/>
                  <a:pt x="395449" y="22832"/>
                </a:cubicBezTo>
                <a:cubicBezTo>
                  <a:pt x="395449" y="35442"/>
                  <a:pt x="384964" y="45664"/>
                  <a:pt x="372031" y="45664"/>
                </a:cubicBezTo>
                <a:close/>
                <a:moveTo>
                  <a:pt x="459183" y="45664"/>
                </a:moveTo>
                <a:cubicBezTo>
                  <a:pt x="446250" y="45664"/>
                  <a:pt x="435765" y="35442"/>
                  <a:pt x="435765" y="22832"/>
                </a:cubicBezTo>
                <a:cubicBezTo>
                  <a:pt x="435765" y="10222"/>
                  <a:pt x="446250" y="0"/>
                  <a:pt x="459183" y="0"/>
                </a:cubicBezTo>
                <a:cubicBezTo>
                  <a:pt x="472116" y="0"/>
                  <a:pt x="482601" y="10222"/>
                  <a:pt x="482601" y="22832"/>
                </a:cubicBezTo>
                <a:cubicBezTo>
                  <a:pt x="482601" y="35442"/>
                  <a:pt x="472116" y="45664"/>
                  <a:pt x="459183" y="45664"/>
                </a:cubicBezTo>
                <a:close/>
                <a:moveTo>
                  <a:pt x="23425" y="136492"/>
                </a:moveTo>
                <a:cubicBezTo>
                  <a:pt x="10492" y="136492"/>
                  <a:pt x="7" y="126270"/>
                  <a:pt x="7" y="113660"/>
                </a:cubicBezTo>
                <a:cubicBezTo>
                  <a:pt x="7" y="101050"/>
                  <a:pt x="10492" y="90828"/>
                  <a:pt x="23425" y="90828"/>
                </a:cubicBezTo>
                <a:cubicBezTo>
                  <a:pt x="36358" y="90828"/>
                  <a:pt x="46843" y="101050"/>
                  <a:pt x="46843" y="113660"/>
                </a:cubicBezTo>
                <a:cubicBezTo>
                  <a:pt x="46843" y="126270"/>
                  <a:pt x="36358" y="136492"/>
                  <a:pt x="23425" y="136492"/>
                </a:cubicBezTo>
                <a:close/>
                <a:moveTo>
                  <a:pt x="110576" y="136492"/>
                </a:moveTo>
                <a:cubicBezTo>
                  <a:pt x="97643" y="136492"/>
                  <a:pt x="87158" y="126270"/>
                  <a:pt x="87158" y="113660"/>
                </a:cubicBezTo>
                <a:cubicBezTo>
                  <a:pt x="87158" y="101050"/>
                  <a:pt x="97643" y="90828"/>
                  <a:pt x="110576" y="90828"/>
                </a:cubicBezTo>
                <a:cubicBezTo>
                  <a:pt x="123509" y="90828"/>
                  <a:pt x="133994" y="101050"/>
                  <a:pt x="133994" y="113660"/>
                </a:cubicBezTo>
                <a:cubicBezTo>
                  <a:pt x="133994" y="126270"/>
                  <a:pt x="123509" y="136492"/>
                  <a:pt x="110576" y="136492"/>
                </a:cubicBezTo>
                <a:close/>
                <a:moveTo>
                  <a:pt x="197728" y="136492"/>
                </a:moveTo>
                <a:cubicBezTo>
                  <a:pt x="184795" y="136492"/>
                  <a:pt x="174310" y="126270"/>
                  <a:pt x="174310" y="113660"/>
                </a:cubicBezTo>
                <a:cubicBezTo>
                  <a:pt x="174310" y="101050"/>
                  <a:pt x="184795" y="90828"/>
                  <a:pt x="197728" y="90828"/>
                </a:cubicBezTo>
                <a:cubicBezTo>
                  <a:pt x="210661" y="90828"/>
                  <a:pt x="221146" y="101050"/>
                  <a:pt x="221146" y="113660"/>
                </a:cubicBezTo>
                <a:cubicBezTo>
                  <a:pt x="221146" y="126270"/>
                  <a:pt x="210661" y="136492"/>
                  <a:pt x="197728" y="136492"/>
                </a:cubicBezTo>
                <a:close/>
                <a:moveTo>
                  <a:pt x="284881" y="136492"/>
                </a:moveTo>
                <a:cubicBezTo>
                  <a:pt x="271948" y="136492"/>
                  <a:pt x="261463" y="126270"/>
                  <a:pt x="261463" y="113660"/>
                </a:cubicBezTo>
                <a:cubicBezTo>
                  <a:pt x="261463" y="101050"/>
                  <a:pt x="271948" y="90828"/>
                  <a:pt x="284881" y="90828"/>
                </a:cubicBezTo>
                <a:cubicBezTo>
                  <a:pt x="297814" y="90828"/>
                  <a:pt x="308299" y="101050"/>
                  <a:pt x="308299" y="113660"/>
                </a:cubicBezTo>
                <a:cubicBezTo>
                  <a:pt x="308299" y="126270"/>
                  <a:pt x="297814" y="136492"/>
                  <a:pt x="284881" y="136492"/>
                </a:cubicBezTo>
                <a:close/>
                <a:moveTo>
                  <a:pt x="372031" y="136492"/>
                </a:moveTo>
                <a:cubicBezTo>
                  <a:pt x="359098" y="136492"/>
                  <a:pt x="348613" y="126270"/>
                  <a:pt x="348613" y="113660"/>
                </a:cubicBezTo>
                <a:cubicBezTo>
                  <a:pt x="348613" y="101050"/>
                  <a:pt x="359098" y="90828"/>
                  <a:pt x="372031" y="90828"/>
                </a:cubicBezTo>
                <a:cubicBezTo>
                  <a:pt x="384964" y="90828"/>
                  <a:pt x="395449" y="101050"/>
                  <a:pt x="395449" y="113660"/>
                </a:cubicBezTo>
                <a:cubicBezTo>
                  <a:pt x="395449" y="126270"/>
                  <a:pt x="384964" y="136492"/>
                  <a:pt x="372031" y="136492"/>
                </a:cubicBezTo>
                <a:close/>
                <a:moveTo>
                  <a:pt x="459183" y="136492"/>
                </a:moveTo>
                <a:cubicBezTo>
                  <a:pt x="446250" y="136492"/>
                  <a:pt x="435765" y="126270"/>
                  <a:pt x="435765" y="113660"/>
                </a:cubicBezTo>
                <a:cubicBezTo>
                  <a:pt x="435765" y="101050"/>
                  <a:pt x="446250" y="90828"/>
                  <a:pt x="459183" y="90828"/>
                </a:cubicBezTo>
                <a:cubicBezTo>
                  <a:pt x="472116" y="90828"/>
                  <a:pt x="482601" y="101050"/>
                  <a:pt x="482601" y="113660"/>
                </a:cubicBezTo>
                <a:cubicBezTo>
                  <a:pt x="482601" y="126270"/>
                  <a:pt x="472116" y="136492"/>
                  <a:pt x="459183" y="136492"/>
                </a:cubicBezTo>
                <a:close/>
                <a:moveTo>
                  <a:pt x="459183" y="227319"/>
                </a:moveTo>
                <a:cubicBezTo>
                  <a:pt x="446250" y="227319"/>
                  <a:pt x="435765" y="217097"/>
                  <a:pt x="435765" y="204487"/>
                </a:cubicBezTo>
                <a:cubicBezTo>
                  <a:pt x="435765" y="191877"/>
                  <a:pt x="446250" y="181655"/>
                  <a:pt x="459183" y="181655"/>
                </a:cubicBezTo>
                <a:cubicBezTo>
                  <a:pt x="472116" y="181655"/>
                  <a:pt x="482601" y="191877"/>
                  <a:pt x="482601" y="204487"/>
                </a:cubicBezTo>
                <a:cubicBezTo>
                  <a:pt x="482601" y="217097"/>
                  <a:pt x="472116" y="227319"/>
                  <a:pt x="459183" y="227319"/>
                </a:cubicBezTo>
                <a:close/>
                <a:moveTo>
                  <a:pt x="23425" y="227320"/>
                </a:moveTo>
                <a:cubicBezTo>
                  <a:pt x="10492" y="227320"/>
                  <a:pt x="7" y="217098"/>
                  <a:pt x="7" y="204488"/>
                </a:cubicBezTo>
                <a:cubicBezTo>
                  <a:pt x="7" y="191878"/>
                  <a:pt x="10492" y="181656"/>
                  <a:pt x="23425" y="181656"/>
                </a:cubicBezTo>
                <a:cubicBezTo>
                  <a:pt x="36358" y="181656"/>
                  <a:pt x="46843" y="191878"/>
                  <a:pt x="46843" y="204488"/>
                </a:cubicBezTo>
                <a:cubicBezTo>
                  <a:pt x="46843" y="217098"/>
                  <a:pt x="36358" y="227320"/>
                  <a:pt x="23425" y="227320"/>
                </a:cubicBezTo>
                <a:close/>
                <a:moveTo>
                  <a:pt x="110576" y="227320"/>
                </a:moveTo>
                <a:cubicBezTo>
                  <a:pt x="97643" y="227320"/>
                  <a:pt x="87158" y="217098"/>
                  <a:pt x="87158" y="204488"/>
                </a:cubicBezTo>
                <a:cubicBezTo>
                  <a:pt x="87158" y="191878"/>
                  <a:pt x="97643" y="181656"/>
                  <a:pt x="110576" y="181656"/>
                </a:cubicBezTo>
                <a:cubicBezTo>
                  <a:pt x="123509" y="181656"/>
                  <a:pt x="133994" y="191878"/>
                  <a:pt x="133994" y="204488"/>
                </a:cubicBezTo>
                <a:cubicBezTo>
                  <a:pt x="133994" y="217098"/>
                  <a:pt x="123509" y="227320"/>
                  <a:pt x="110576" y="227320"/>
                </a:cubicBezTo>
                <a:close/>
                <a:moveTo>
                  <a:pt x="197728" y="227320"/>
                </a:moveTo>
                <a:cubicBezTo>
                  <a:pt x="184795" y="227320"/>
                  <a:pt x="174310" y="217098"/>
                  <a:pt x="174310" y="204488"/>
                </a:cubicBezTo>
                <a:cubicBezTo>
                  <a:pt x="174310" y="191878"/>
                  <a:pt x="184795" y="181656"/>
                  <a:pt x="197728" y="181656"/>
                </a:cubicBezTo>
                <a:cubicBezTo>
                  <a:pt x="210661" y="181656"/>
                  <a:pt x="221146" y="191878"/>
                  <a:pt x="221146" y="204488"/>
                </a:cubicBezTo>
                <a:cubicBezTo>
                  <a:pt x="221146" y="217098"/>
                  <a:pt x="210661" y="227320"/>
                  <a:pt x="197728" y="227320"/>
                </a:cubicBezTo>
                <a:close/>
                <a:moveTo>
                  <a:pt x="284881" y="227320"/>
                </a:moveTo>
                <a:cubicBezTo>
                  <a:pt x="271948" y="227320"/>
                  <a:pt x="261463" y="217098"/>
                  <a:pt x="261463" y="204488"/>
                </a:cubicBezTo>
                <a:cubicBezTo>
                  <a:pt x="261463" y="191878"/>
                  <a:pt x="271948" y="181656"/>
                  <a:pt x="284881" y="181656"/>
                </a:cubicBezTo>
                <a:cubicBezTo>
                  <a:pt x="297814" y="181656"/>
                  <a:pt x="308299" y="191878"/>
                  <a:pt x="308299" y="204488"/>
                </a:cubicBezTo>
                <a:cubicBezTo>
                  <a:pt x="308299" y="217098"/>
                  <a:pt x="297814" y="227320"/>
                  <a:pt x="284881" y="227320"/>
                </a:cubicBezTo>
                <a:close/>
                <a:moveTo>
                  <a:pt x="372031" y="227320"/>
                </a:moveTo>
                <a:cubicBezTo>
                  <a:pt x="359098" y="227320"/>
                  <a:pt x="348613" y="217098"/>
                  <a:pt x="348613" y="204488"/>
                </a:cubicBezTo>
                <a:cubicBezTo>
                  <a:pt x="348613" y="191878"/>
                  <a:pt x="359098" y="181656"/>
                  <a:pt x="372031" y="181656"/>
                </a:cubicBezTo>
                <a:cubicBezTo>
                  <a:pt x="384964" y="181656"/>
                  <a:pt x="395449" y="191878"/>
                  <a:pt x="395449" y="204488"/>
                </a:cubicBezTo>
                <a:cubicBezTo>
                  <a:pt x="395449" y="217098"/>
                  <a:pt x="384964" y="227320"/>
                  <a:pt x="372031" y="227320"/>
                </a:cubicBezTo>
                <a:close/>
                <a:moveTo>
                  <a:pt x="23425" y="318147"/>
                </a:moveTo>
                <a:cubicBezTo>
                  <a:pt x="10492" y="318147"/>
                  <a:pt x="7" y="307925"/>
                  <a:pt x="7" y="295315"/>
                </a:cubicBezTo>
                <a:cubicBezTo>
                  <a:pt x="7" y="282705"/>
                  <a:pt x="10492" y="272483"/>
                  <a:pt x="23425" y="272483"/>
                </a:cubicBezTo>
                <a:cubicBezTo>
                  <a:pt x="36358" y="272483"/>
                  <a:pt x="46843" y="282705"/>
                  <a:pt x="46843" y="295315"/>
                </a:cubicBezTo>
                <a:cubicBezTo>
                  <a:pt x="46843" y="307925"/>
                  <a:pt x="36358" y="318147"/>
                  <a:pt x="23425" y="318147"/>
                </a:cubicBezTo>
                <a:close/>
                <a:moveTo>
                  <a:pt x="110576" y="318147"/>
                </a:moveTo>
                <a:cubicBezTo>
                  <a:pt x="97643" y="318147"/>
                  <a:pt x="87158" y="307925"/>
                  <a:pt x="87158" y="295315"/>
                </a:cubicBezTo>
                <a:cubicBezTo>
                  <a:pt x="87158" y="282705"/>
                  <a:pt x="97643" y="272483"/>
                  <a:pt x="110576" y="272483"/>
                </a:cubicBezTo>
                <a:cubicBezTo>
                  <a:pt x="123509" y="272483"/>
                  <a:pt x="133994" y="282705"/>
                  <a:pt x="133994" y="295315"/>
                </a:cubicBezTo>
                <a:cubicBezTo>
                  <a:pt x="133994" y="307925"/>
                  <a:pt x="123509" y="318147"/>
                  <a:pt x="110576" y="318147"/>
                </a:cubicBezTo>
                <a:close/>
                <a:moveTo>
                  <a:pt x="197728" y="318147"/>
                </a:moveTo>
                <a:cubicBezTo>
                  <a:pt x="184795" y="318147"/>
                  <a:pt x="174310" y="307925"/>
                  <a:pt x="174310" y="295315"/>
                </a:cubicBezTo>
                <a:cubicBezTo>
                  <a:pt x="174310" y="282705"/>
                  <a:pt x="184795" y="272483"/>
                  <a:pt x="197728" y="272483"/>
                </a:cubicBezTo>
                <a:cubicBezTo>
                  <a:pt x="210661" y="272483"/>
                  <a:pt x="221146" y="282705"/>
                  <a:pt x="221146" y="295315"/>
                </a:cubicBezTo>
                <a:cubicBezTo>
                  <a:pt x="221146" y="307925"/>
                  <a:pt x="210661" y="318147"/>
                  <a:pt x="197728" y="318147"/>
                </a:cubicBezTo>
                <a:close/>
                <a:moveTo>
                  <a:pt x="284881" y="318147"/>
                </a:moveTo>
                <a:cubicBezTo>
                  <a:pt x="271948" y="318147"/>
                  <a:pt x="261463" y="307925"/>
                  <a:pt x="261463" y="295315"/>
                </a:cubicBezTo>
                <a:cubicBezTo>
                  <a:pt x="261463" y="282705"/>
                  <a:pt x="271948" y="272483"/>
                  <a:pt x="284881" y="272483"/>
                </a:cubicBezTo>
                <a:cubicBezTo>
                  <a:pt x="297814" y="272483"/>
                  <a:pt x="308299" y="282705"/>
                  <a:pt x="308299" y="295315"/>
                </a:cubicBezTo>
                <a:cubicBezTo>
                  <a:pt x="308299" y="307925"/>
                  <a:pt x="297814" y="318147"/>
                  <a:pt x="284881" y="318147"/>
                </a:cubicBezTo>
                <a:close/>
                <a:moveTo>
                  <a:pt x="372031" y="318147"/>
                </a:moveTo>
                <a:cubicBezTo>
                  <a:pt x="359098" y="318147"/>
                  <a:pt x="348613" y="307925"/>
                  <a:pt x="348613" y="295315"/>
                </a:cubicBezTo>
                <a:cubicBezTo>
                  <a:pt x="348613" y="282705"/>
                  <a:pt x="359098" y="272483"/>
                  <a:pt x="372031" y="272483"/>
                </a:cubicBezTo>
                <a:cubicBezTo>
                  <a:pt x="384964" y="272483"/>
                  <a:pt x="395449" y="282705"/>
                  <a:pt x="395449" y="295315"/>
                </a:cubicBezTo>
                <a:cubicBezTo>
                  <a:pt x="395449" y="307925"/>
                  <a:pt x="384964" y="318147"/>
                  <a:pt x="372031" y="318147"/>
                </a:cubicBezTo>
                <a:close/>
                <a:moveTo>
                  <a:pt x="459183" y="318147"/>
                </a:moveTo>
                <a:cubicBezTo>
                  <a:pt x="446250" y="318147"/>
                  <a:pt x="435765" y="307925"/>
                  <a:pt x="435765" y="295315"/>
                </a:cubicBezTo>
                <a:cubicBezTo>
                  <a:pt x="435765" y="282705"/>
                  <a:pt x="446250" y="272483"/>
                  <a:pt x="459183" y="272483"/>
                </a:cubicBezTo>
                <a:cubicBezTo>
                  <a:pt x="472116" y="272483"/>
                  <a:pt x="482601" y="282705"/>
                  <a:pt x="482601" y="295315"/>
                </a:cubicBezTo>
                <a:cubicBezTo>
                  <a:pt x="482601" y="307925"/>
                  <a:pt x="472116" y="318147"/>
                  <a:pt x="459183" y="318147"/>
                </a:cubicBezTo>
                <a:close/>
                <a:moveTo>
                  <a:pt x="23418" y="409034"/>
                </a:moveTo>
                <a:cubicBezTo>
                  <a:pt x="10485" y="409034"/>
                  <a:pt x="0" y="398811"/>
                  <a:pt x="0" y="386200"/>
                </a:cubicBezTo>
                <a:cubicBezTo>
                  <a:pt x="0" y="373589"/>
                  <a:pt x="10485" y="363366"/>
                  <a:pt x="23418" y="363366"/>
                </a:cubicBezTo>
                <a:cubicBezTo>
                  <a:pt x="36351" y="363366"/>
                  <a:pt x="46836" y="373589"/>
                  <a:pt x="46836" y="386200"/>
                </a:cubicBezTo>
                <a:cubicBezTo>
                  <a:pt x="46836" y="398811"/>
                  <a:pt x="36351" y="409034"/>
                  <a:pt x="23418" y="409034"/>
                </a:cubicBezTo>
                <a:close/>
                <a:moveTo>
                  <a:pt x="110562" y="409038"/>
                </a:moveTo>
                <a:cubicBezTo>
                  <a:pt x="97629" y="409038"/>
                  <a:pt x="87144" y="398815"/>
                  <a:pt x="87144" y="386204"/>
                </a:cubicBezTo>
                <a:cubicBezTo>
                  <a:pt x="87144" y="373593"/>
                  <a:pt x="97629" y="363370"/>
                  <a:pt x="110562" y="363370"/>
                </a:cubicBezTo>
                <a:cubicBezTo>
                  <a:pt x="123495" y="363370"/>
                  <a:pt x="133980" y="373593"/>
                  <a:pt x="133980" y="386204"/>
                </a:cubicBezTo>
                <a:cubicBezTo>
                  <a:pt x="133980" y="398815"/>
                  <a:pt x="123495" y="409038"/>
                  <a:pt x="110562" y="409038"/>
                </a:cubicBezTo>
                <a:close/>
                <a:moveTo>
                  <a:pt x="197723" y="409041"/>
                </a:moveTo>
                <a:cubicBezTo>
                  <a:pt x="184790" y="409041"/>
                  <a:pt x="174305" y="398818"/>
                  <a:pt x="174305" y="386207"/>
                </a:cubicBezTo>
                <a:cubicBezTo>
                  <a:pt x="174305" y="373596"/>
                  <a:pt x="184790" y="363373"/>
                  <a:pt x="197723" y="363373"/>
                </a:cubicBezTo>
                <a:cubicBezTo>
                  <a:pt x="210656" y="363373"/>
                  <a:pt x="221141" y="373596"/>
                  <a:pt x="221141" y="386207"/>
                </a:cubicBezTo>
                <a:cubicBezTo>
                  <a:pt x="221141" y="398818"/>
                  <a:pt x="210656" y="409041"/>
                  <a:pt x="197723" y="409041"/>
                </a:cubicBezTo>
                <a:close/>
                <a:moveTo>
                  <a:pt x="284861" y="409045"/>
                </a:moveTo>
                <a:cubicBezTo>
                  <a:pt x="271928" y="409045"/>
                  <a:pt x="261443" y="398822"/>
                  <a:pt x="261443" y="386211"/>
                </a:cubicBezTo>
                <a:cubicBezTo>
                  <a:pt x="261443" y="373600"/>
                  <a:pt x="271928" y="363377"/>
                  <a:pt x="284861" y="363377"/>
                </a:cubicBezTo>
                <a:cubicBezTo>
                  <a:pt x="297794" y="363377"/>
                  <a:pt x="308279" y="373600"/>
                  <a:pt x="308279" y="386211"/>
                </a:cubicBezTo>
                <a:cubicBezTo>
                  <a:pt x="308279" y="398822"/>
                  <a:pt x="297794" y="409045"/>
                  <a:pt x="284861" y="409045"/>
                </a:cubicBezTo>
                <a:close/>
                <a:moveTo>
                  <a:pt x="371983" y="409049"/>
                </a:moveTo>
                <a:cubicBezTo>
                  <a:pt x="359050" y="409049"/>
                  <a:pt x="348565" y="398826"/>
                  <a:pt x="348565" y="386215"/>
                </a:cubicBezTo>
                <a:cubicBezTo>
                  <a:pt x="348565" y="373604"/>
                  <a:pt x="359050" y="363381"/>
                  <a:pt x="371983" y="363381"/>
                </a:cubicBezTo>
                <a:cubicBezTo>
                  <a:pt x="384916" y="363381"/>
                  <a:pt x="395401" y="373604"/>
                  <a:pt x="395401" y="386215"/>
                </a:cubicBezTo>
                <a:cubicBezTo>
                  <a:pt x="395401" y="398826"/>
                  <a:pt x="384916" y="409049"/>
                  <a:pt x="371983" y="409049"/>
                </a:cubicBezTo>
                <a:close/>
                <a:moveTo>
                  <a:pt x="459074" y="409053"/>
                </a:moveTo>
                <a:cubicBezTo>
                  <a:pt x="446141" y="409053"/>
                  <a:pt x="435656" y="398830"/>
                  <a:pt x="435656" y="386219"/>
                </a:cubicBezTo>
                <a:cubicBezTo>
                  <a:pt x="435656" y="373608"/>
                  <a:pt x="446141" y="363385"/>
                  <a:pt x="459074" y="363385"/>
                </a:cubicBezTo>
                <a:cubicBezTo>
                  <a:pt x="472007" y="363385"/>
                  <a:pt x="482492" y="373608"/>
                  <a:pt x="482492" y="386219"/>
                </a:cubicBezTo>
                <a:cubicBezTo>
                  <a:pt x="482492" y="398830"/>
                  <a:pt x="472007" y="409053"/>
                  <a:pt x="459074" y="409053"/>
                </a:cubicBezTo>
                <a:close/>
              </a:path>
            </a:pathLst>
          </a:custGeom>
          <a:noFill/>
          <a:ln w="9525" cap="sq">
            <a:solidFill>
              <a:schemeClr val="accent1">
                <a:lumMod val="20000"/>
                <a:lumOff val="80000"/>
              </a:schemeClr>
            </a:solidFill>
            <a:round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3" name="标题 1"/>
          <p:cNvSpPr txBox="1"/>
          <p:nvPr/>
        </p:nvSpPr>
        <p:spPr>
          <a:xfrm>
            <a:off x="8117363" y="447306"/>
            <a:ext cx="162838" cy="162838"/>
          </a:xfrm>
          <a:prstGeom prst="ellipse">
            <a:avLst/>
          </a:prstGeom>
          <a:gradFill>
            <a:gsLst>
              <a:gs pos="1000">
                <a:schemeClr val="accent1">
                  <a:lumMod val="61000"/>
                  <a:lumOff val="39000"/>
                </a:schemeClr>
              </a:gs>
              <a:gs pos="5100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9525" cap="flat">
            <a:noFill/>
            <a:miter/>
          </a:ln>
          <a:effectLst>
            <a:outerShdw blurRad="177800" dist="127000" dir="5400000" algn="tl" rotWithShape="0">
              <a:schemeClr val="accent1">
                <a:lumMod val="75000"/>
                <a:alpha val="20000"/>
              </a:schemeClr>
            </a:outerShdw>
          </a:effectLst>
        </p:spPr>
        <p:txBody>
          <a:bodyPr vert="horz" wrap="square" lIns="79553" tIns="39776" rIns="79553" bIns="39776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4" name="标题 1"/>
          <p:cNvSpPr txBox="1"/>
          <p:nvPr/>
        </p:nvSpPr>
        <p:spPr>
          <a:xfrm>
            <a:off x="7115280" y="1512018"/>
            <a:ext cx="688931" cy="688931"/>
          </a:xfrm>
          <a:prstGeom prst="ellipse">
            <a:avLst/>
          </a:prstGeom>
          <a:gradFill>
            <a:gsLst>
              <a:gs pos="1000">
                <a:schemeClr val="accent1">
                  <a:lumMod val="61000"/>
                  <a:lumOff val="39000"/>
                </a:schemeClr>
              </a:gs>
              <a:gs pos="5100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38100" cap="flat">
            <a:solidFill>
              <a:schemeClr val="accent1">
                <a:lumMod val="40000"/>
                <a:lumOff val="60000"/>
              </a:schemeClr>
            </a:solidFill>
            <a:miter/>
          </a:ln>
          <a:effectLst>
            <a:outerShdw blurRad="177800" dist="127000" dir="5400000" algn="tl" rotWithShape="0">
              <a:schemeClr val="accent1">
                <a:lumMod val="75000"/>
                <a:alpha val="20000"/>
              </a:schemeClr>
            </a:outerShdw>
          </a:effectLst>
        </p:spPr>
        <p:txBody>
          <a:bodyPr vert="horz" wrap="square" lIns="79553" tIns="39776" rIns="79553" bIns="39776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alphaModFix amt="47000"/>
          </a:blip>
          <a:srcRect/>
          <a:stretch>
            <a:fillRect/>
          </a:stretch>
        </p:blipFill>
        <p:spPr>
          <a:xfrm>
            <a:off x="0" y="0"/>
            <a:ext cx="12192000" cy="6845808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标题 1"/>
          <p:cNvSpPr txBox="1"/>
          <p:nvPr/>
        </p:nvSpPr>
        <p:spPr>
          <a:xfrm>
            <a:off x="0" y="906780"/>
            <a:ext cx="12192000" cy="4960619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  <a:effectLst>
            <a:outerShdw blurRad="355600" sx="102000" sy="102000" algn="ctr" rotWithShape="0">
              <a:schemeClr val="accent1">
                <a:alpha val="21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2497747" y="1117774"/>
            <a:ext cx="9021153" cy="113998"/>
          </a:xfrm>
          <a:custGeom>
            <a:avLst/>
            <a:gdLst>
              <a:gd name="connsiteX0" fmla="*/ 1224703 w 9021153"/>
              <a:gd name="connsiteY0" fmla="*/ 5998 h 113998"/>
              <a:gd name="connsiteX1" fmla="*/ 1278703 w 9021153"/>
              <a:gd name="connsiteY1" fmla="*/ 5998 h 113998"/>
              <a:gd name="connsiteX2" fmla="*/ 1332703 w 9021153"/>
              <a:gd name="connsiteY2" fmla="*/ 59998 h 113998"/>
              <a:gd name="connsiteX3" fmla="*/ 1278703 w 9021153"/>
              <a:gd name="connsiteY3" fmla="*/ 113998 h 113998"/>
              <a:gd name="connsiteX4" fmla="*/ 1224703 w 9021153"/>
              <a:gd name="connsiteY4" fmla="*/ 113998 h 113998"/>
              <a:gd name="connsiteX5" fmla="*/ 1278703 w 9021153"/>
              <a:gd name="connsiteY5" fmla="*/ 59998 h 113998"/>
              <a:gd name="connsiteX6" fmla="*/ 1088058 w 9021153"/>
              <a:gd name="connsiteY6" fmla="*/ 5998 h 113998"/>
              <a:gd name="connsiteX7" fmla="*/ 1142058 w 9021153"/>
              <a:gd name="connsiteY7" fmla="*/ 5998 h 113998"/>
              <a:gd name="connsiteX8" fmla="*/ 1196058 w 9021153"/>
              <a:gd name="connsiteY8" fmla="*/ 59998 h 113998"/>
              <a:gd name="connsiteX9" fmla="*/ 1142058 w 9021153"/>
              <a:gd name="connsiteY9" fmla="*/ 113998 h 113998"/>
              <a:gd name="connsiteX10" fmla="*/ 1088058 w 9021153"/>
              <a:gd name="connsiteY10" fmla="*/ 113998 h 113998"/>
              <a:gd name="connsiteX11" fmla="*/ 1142058 w 9021153"/>
              <a:gd name="connsiteY11" fmla="*/ 59998 h 113998"/>
              <a:gd name="connsiteX12" fmla="*/ 951413 w 9021153"/>
              <a:gd name="connsiteY12" fmla="*/ 5998 h 113998"/>
              <a:gd name="connsiteX13" fmla="*/ 1005413 w 9021153"/>
              <a:gd name="connsiteY13" fmla="*/ 5998 h 113998"/>
              <a:gd name="connsiteX14" fmla="*/ 1059413 w 9021153"/>
              <a:gd name="connsiteY14" fmla="*/ 59998 h 113998"/>
              <a:gd name="connsiteX15" fmla="*/ 1005413 w 9021153"/>
              <a:gd name="connsiteY15" fmla="*/ 113998 h 113998"/>
              <a:gd name="connsiteX16" fmla="*/ 951413 w 9021153"/>
              <a:gd name="connsiteY16" fmla="*/ 113998 h 113998"/>
              <a:gd name="connsiteX17" fmla="*/ 1005413 w 9021153"/>
              <a:gd name="connsiteY17" fmla="*/ 59998 h 113998"/>
              <a:gd name="connsiteX18" fmla="*/ 814768 w 9021153"/>
              <a:gd name="connsiteY18" fmla="*/ 5998 h 113998"/>
              <a:gd name="connsiteX19" fmla="*/ 868768 w 9021153"/>
              <a:gd name="connsiteY19" fmla="*/ 5998 h 113998"/>
              <a:gd name="connsiteX20" fmla="*/ 922768 w 9021153"/>
              <a:gd name="connsiteY20" fmla="*/ 59998 h 113998"/>
              <a:gd name="connsiteX21" fmla="*/ 868768 w 9021153"/>
              <a:gd name="connsiteY21" fmla="*/ 113998 h 113998"/>
              <a:gd name="connsiteX22" fmla="*/ 814768 w 9021153"/>
              <a:gd name="connsiteY22" fmla="*/ 113998 h 113998"/>
              <a:gd name="connsiteX23" fmla="*/ 868768 w 9021153"/>
              <a:gd name="connsiteY23" fmla="*/ 59998 h 113998"/>
              <a:gd name="connsiteX24" fmla="*/ 678123 w 9021153"/>
              <a:gd name="connsiteY24" fmla="*/ 5998 h 113998"/>
              <a:gd name="connsiteX25" fmla="*/ 732123 w 9021153"/>
              <a:gd name="connsiteY25" fmla="*/ 5998 h 113998"/>
              <a:gd name="connsiteX26" fmla="*/ 786123 w 9021153"/>
              <a:gd name="connsiteY26" fmla="*/ 59998 h 113998"/>
              <a:gd name="connsiteX27" fmla="*/ 732123 w 9021153"/>
              <a:gd name="connsiteY27" fmla="*/ 113998 h 113998"/>
              <a:gd name="connsiteX28" fmla="*/ 678123 w 9021153"/>
              <a:gd name="connsiteY28" fmla="*/ 113998 h 113998"/>
              <a:gd name="connsiteX29" fmla="*/ 732123 w 9021153"/>
              <a:gd name="connsiteY29" fmla="*/ 59998 h 113998"/>
              <a:gd name="connsiteX30" fmla="*/ 546584 w 9021153"/>
              <a:gd name="connsiteY30" fmla="*/ 5998 h 113998"/>
              <a:gd name="connsiteX31" fmla="*/ 600584 w 9021153"/>
              <a:gd name="connsiteY31" fmla="*/ 5998 h 113998"/>
              <a:gd name="connsiteX32" fmla="*/ 654584 w 9021153"/>
              <a:gd name="connsiteY32" fmla="*/ 59998 h 113998"/>
              <a:gd name="connsiteX33" fmla="*/ 600584 w 9021153"/>
              <a:gd name="connsiteY33" fmla="*/ 113998 h 113998"/>
              <a:gd name="connsiteX34" fmla="*/ 546584 w 9021153"/>
              <a:gd name="connsiteY34" fmla="*/ 113998 h 113998"/>
              <a:gd name="connsiteX35" fmla="*/ 600584 w 9021153"/>
              <a:gd name="connsiteY35" fmla="*/ 59998 h 113998"/>
              <a:gd name="connsiteX36" fmla="*/ 409934 w 9021153"/>
              <a:gd name="connsiteY36" fmla="*/ 5998 h 113998"/>
              <a:gd name="connsiteX37" fmla="*/ 463934 w 9021153"/>
              <a:gd name="connsiteY37" fmla="*/ 5998 h 113998"/>
              <a:gd name="connsiteX38" fmla="*/ 517934 w 9021153"/>
              <a:gd name="connsiteY38" fmla="*/ 59998 h 113998"/>
              <a:gd name="connsiteX39" fmla="*/ 463934 w 9021153"/>
              <a:gd name="connsiteY39" fmla="*/ 113998 h 113998"/>
              <a:gd name="connsiteX40" fmla="*/ 409934 w 9021153"/>
              <a:gd name="connsiteY40" fmla="*/ 113998 h 113998"/>
              <a:gd name="connsiteX41" fmla="*/ 463934 w 9021153"/>
              <a:gd name="connsiteY41" fmla="*/ 59998 h 113998"/>
              <a:gd name="connsiteX42" fmla="*/ 273289 w 9021153"/>
              <a:gd name="connsiteY42" fmla="*/ 5998 h 113998"/>
              <a:gd name="connsiteX43" fmla="*/ 327289 w 9021153"/>
              <a:gd name="connsiteY43" fmla="*/ 5998 h 113998"/>
              <a:gd name="connsiteX44" fmla="*/ 381289 w 9021153"/>
              <a:gd name="connsiteY44" fmla="*/ 59998 h 113998"/>
              <a:gd name="connsiteX45" fmla="*/ 327289 w 9021153"/>
              <a:gd name="connsiteY45" fmla="*/ 113998 h 113998"/>
              <a:gd name="connsiteX46" fmla="*/ 273289 w 9021153"/>
              <a:gd name="connsiteY46" fmla="*/ 113998 h 113998"/>
              <a:gd name="connsiteX47" fmla="*/ 327289 w 9021153"/>
              <a:gd name="connsiteY47" fmla="*/ 59998 h 113998"/>
              <a:gd name="connsiteX48" fmla="*/ 136644 w 9021153"/>
              <a:gd name="connsiteY48" fmla="*/ 5998 h 113998"/>
              <a:gd name="connsiteX49" fmla="*/ 190644 w 9021153"/>
              <a:gd name="connsiteY49" fmla="*/ 5998 h 113998"/>
              <a:gd name="connsiteX50" fmla="*/ 244644 w 9021153"/>
              <a:gd name="connsiteY50" fmla="*/ 59998 h 113998"/>
              <a:gd name="connsiteX51" fmla="*/ 190644 w 9021153"/>
              <a:gd name="connsiteY51" fmla="*/ 113998 h 113998"/>
              <a:gd name="connsiteX52" fmla="*/ 136644 w 9021153"/>
              <a:gd name="connsiteY52" fmla="*/ 113998 h 113998"/>
              <a:gd name="connsiteX53" fmla="*/ 190644 w 9021153"/>
              <a:gd name="connsiteY53" fmla="*/ 59998 h 113998"/>
              <a:gd name="connsiteX54" fmla="*/ 0 w 9021153"/>
              <a:gd name="connsiteY54" fmla="*/ 5998 h 113998"/>
              <a:gd name="connsiteX55" fmla="*/ 54000 w 9021153"/>
              <a:gd name="connsiteY55" fmla="*/ 5998 h 113998"/>
              <a:gd name="connsiteX56" fmla="*/ 108000 w 9021153"/>
              <a:gd name="connsiteY56" fmla="*/ 59998 h 113998"/>
              <a:gd name="connsiteX57" fmla="*/ 54000 w 9021153"/>
              <a:gd name="connsiteY57" fmla="*/ 113998 h 113998"/>
              <a:gd name="connsiteX58" fmla="*/ 0 w 9021153"/>
              <a:gd name="connsiteY58" fmla="*/ 113998 h 113998"/>
              <a:gd name="connsiteX59" fmla="*/ 54000 w 9021153"/>
              <a:gd name="connsiteY59" fmla="*/ 59998 h 113998"/>
              <a:gd name="connsiteX60" fmla="*/ 8913153 w 9021153"/>
              <a:gd name="connsiteY60" fmla="*/ 0 h 113998"/>
              <a:gd name="connsiteX61" fmla="*/ 8967153 w 9021153"/>
              <a:gd name="connsiteY61" fmla="*/ 0 h 113998"/>
              <a:gd name="connsiteX62" fmla="*/ 9021153 w 9021153"/>
              <a:gd name="connsiteY62" fmla="*/ 54000 h 113998"/>
              <a:gd name="connsiteX63" fmla="*/ 8967153 w 9021153"/>
              <a:gd name="connsiteY63" fmla="*/ 108000 h 113998"/>
              <a:gd name="connsiteX64" fmla="*/ 8913153 w 9021153"/>
              <a:gd name="connsiteY64" fmla="*/ 108000 h 113998"/>
              <a:gd name="connsiteX65" fmla="*/ 8967153 w 9021153"/>
              <a:gd name="connsiteY65" fmla="*/ 54000 h 113998"/>
              <a:gd name="connsiteX66" fmla="*/ 8776508 w 9021153"/>
              <a:gd name="connsiteY66" fmla="*/ 0 h 113998"/>
              <a:gd name="connsiteX67" fmla="*/ 8830508 w 9021153"/>
              <a:gd name="connsiteY67" fmla="*/ 0 h 113998"/>
              <a:gd name="connsiteX68" fmla="*/ 8884508 w 9021153"/>
              <a:gd name="connsiteY68" fmla="*/ 54000 h 113998"/>
              <a:gd name="connsiteX69" fmla="*/ 8830508 w 9021153"/>
              <a:gd name="connsiteY69" fmla="*/ 108000 h 113998"/>
              <a:gd name="connsiteX70" fmla="*/ 8776508 w 9021153"/>
              <a:gd name="connsiteY70" fmla="*/ 108000 h 113998"/>
              <a:gd name="connsiteX71" fmla="*/ 8830508 w 9021153"/>
              <a:gd name="connsiteY71" fmla="*/ 54000 h 113998"/>
              <a:gd name="connsiteX72" fmla="*/ 8639863 w 9021153"/>
              <a:gd name="connsiteY72" fmla="*/ 0 h 113998"/>
              <a:gd name="connsiteX73" fmla="*/ 8693863 w 9021153"/>
              <a:gd name="connsiteY73" fmla="*/ 0 h 113998"/>
              <a:gd name="connsiteX74" fmla="*/ 8747863 w 9021153"/>
              <a:gd name="connsiteY74" fmla="*/ 54000 h 113998"/>
              <a:gd name="connsiteX75" fmla="*/ 8693863 w 9021153"/>
              <a:gd name="connsiteY75" fmla="*/ 108000 h 113998"/>
              <a:gd name="connsiteX76" fmla="*/ 8639863 w 9021153"/>
              <a:gd name="connsiteY76" fmla="*/ 108000 h 113998"/>
              <a:gd name="connsiteX77" fmla="*/ 8693863 w 9021153"/>
              <a:gd name="connsiteY77" fmla="*/ 54000 h 113998"/>
              <a:gd name="connsiteX78" fmla="*/ 8503218 w 9021153"/>
              <a:gd name="connsiteY78" fmla="*/ 0 h 113998"/>
              <a:gd name="connsiteX79" fmla="*/ 8557218 w 9021153"/>
              <a:gd name="connsiteY79" fmla="*/ 0 h 113998"/>
              <a:gd name="connsiteX80" fmla="*/ 8611218 w 9021153"/>
              <a:gd name="connsiteY80" fmla="*/ 54000 h 113998"/>
              <a:gd name="connsiteX81" fmla="*/ 8557218 w 9021153"/>
              <a:gd name="connsiteY81" fmla="*/ 108000 h 113998"/>
              <a:gd name="connsiteX82" fmla="*/ 8503218 w 9021153"/>
              <a:gd name="connsiteY82" fmla="*/ 108000 h 113998"/>
              <a:gd name="connsiteX83" fmla="*/ 8557218 w 9021153"/>
              <a:gd name="connsiteY83" fmla="*/ 54000 h 113998"/>
              <a:gd name="connsiteX84" fmla="*/ 8366573 w 9021153"/>
              <a:gd name="connsiteY84" fmla="*/ 0 h 113998"/>
              <a:gd name="connsiteX85" fmla="*/ 8420573 w 9021153"/>
              <a:gd name="connsiteY85" fmla="*/ 0 h 113998"/>
              <a:gd name="connsiteX86" fmla="*/ 8474573 w 9021153"/>
              <a:gd name="connsiteY86" fmla="*/ 54000 h 113998"/>
              <a:gd name="connsiteX87" fmla="*/ 8420573 w 9021153"/>
              <a:gd name="connsiteY87" fmla="*/ 108000 h 113998"/>
              <a:gd name="connsiteX88" fmla="*/ 8366573 w 9021153"/>
              <a:gd name="connsiteY88" fmla="*/ 108000 h 113998"/>
              <a:gd name="connsiteX89" fmla="*/ 8420573 w 9021153"/>
              <a:gd name="connsiteY89" fmla="*/ 54000 h 113998"/>
              <a:gd name="connsiteX90" fmla="*/ 8229928 w 9021153"/>
              <a:gd name="connsiteY90" fmla="*/ 0 h 113998"/>
              <a:gd name="connsiteX91" fmla="*/ 8283928 w 9021153"/>
              <a:gd name="connsiteY91" fmla="*/ 0 h 113998"/>
              <a:gd name="connsiteX92" fmla="*/ 8337928 w 9021153"/>
              <a:gd name="connsiteY92" fmla="*/ 54000 h 113998"/>
              <a:gd name="connsiteX93" fmla="*/ 8283928 w 9021153"/>
              <a:gd name="connsiteY93" fmla="*/ 108000 h 113998"/>
              <a:gd name="connsiteX94" fmla="*/ 8229928 w 9021153"/>
              <a:gd name="connsiteY94" fmla="*/ 108000 h 113998"/>
              <a:gd name="connsiteX95" fmla="*/ 8283928 w 9021153"/>
              <a:gd name="connsiteY95" fmla="*/ 54000 h 113998"/>
              <a:gd name="connsiteX96" fmla="*/ 8093283 w 9021153"/>
              <a:gd name="connsiteY96" fmla="*/ 0 h 113998"/>
              <a:gd name="connsiteX97" fmla="*/ 8147283 w 9021153"/>
              <a:gd name="connsiteY97" fmla="*/ 0 h 113998"/>
              <a:gd name="connsiteX98" fmla="*/ 8201283 w 9021153"/>
              <a:gd name="connsiteY98" fmla="*/ 54000 h 113998"/>
              <a:gd name="connsiteX99" fmla="*/ 8147283 w 9021153"/>
              <a:gd name="connsiteY99" fmla="*/ 108000 h 113998"/>
              <a:gd name="connsiteX100" fmla="*/ 8093283 w 9021153"/>
              <a:gd name="connsiteY100" fmla="*/ 108000 h 113998"/>
              <a:gd name="connsiteX101" fmla="*/ 8147283 w 9021153"/>
              <a:gd name="connsiteY101" fmla="*/ 54000 h 113998"/>
              <a:gd name="connsiteX102" fmla="*/ 7956638 w 9021153"/>
              <a:gd name="connsiteY102" fmla="*/ 0 h 113998"/>
              <a:gd name="connsiteX103" fmla="*/ 8010638 w 9021153"/>
              <a:gd name="connsiteY103" fmla="*/ 0 h 113998"/>
              <a:gd name="connsiteX104" fmla="*/ 8064638 w 9021153"/>
              <a:gd name="connsiteY104" fmla="*/ 54000 h 113998"/>
              <a:gd name="connsiteX105" fmla="*/ 8010638 w 9021153"/>
              <a:gd name="connsiteY105" fmla="*/ 108000 h 113998"/>
              <a:gd name="connsiteX106" fmla="*/ 7956638 w 9021153"/>
              <a:gd name="connsiteY106" fmla="*/ 108000 h 113998"/>
              <a:gd name="connsiteX107" fmla="*/ 8010638 w 9021153"/>
              <a:gd name="connsiteY107" fmla="*/ 54000 h 113998"/>
              <a:gd name="connsiteX108" fmla="*/ 7819993 w 9021153"/>
              <a:gd name="connsiteY108" fmla="*/ 0 h 113998"/>
              <a:gd name="connsiteX109" fmla="*/ 7873993 w 9021153"/>
              <a:gd name="connsiteY109" fmla="*/ 0 h 113998"/>
              <a:gd name="connsiteX110" fmla="*/ 7927993 w 9021153"/>
              <a:gd name="connsiteY110" fmla="*/ 54000 h 113998"/>
              <a:gd name="connsiteX111" fmla="*/ 7873993 w 9021153"/>
              <a:gd name="connsiteY111" fmla="*/ 108000 h 113998"/>
              <a:gd name="connsiteX112" fmla="*/ 7819993 w 9021153"/>
              <a:gd name="connsiteY112" fmla="*/ 108000 h 113998"/>
              <a:gd name="connsiteX113" fmla="*/ 7873993 w 9021153"/>
              <a:gd name="connsiteY113" fmla="*/ 54000 h 113998"/>
              <a:gd name="connsiteX114" fmla="*/ 7668804 w 9021153"/>
              <a:gd name="connsiteY114" fmla="*/ 0 h 113998"/>
              <a:gd name="connsiteX115" fmla="*/ 7722804 w 9021153"/>
              <a:gd name="connsiteY115" fmla="*/ 0 h 113998"/>
              <a:gd name="connsiteX116" fmla="*/ 7776804 w 9021153"/>
              <a:gd name="connsiteY116" fmla="*/ 54000 h 113998"/>
              <a:gd name="connsiteX117" fmla="*/ 7722804 w 9021153"/>
              <a:gd name="connsiteY117" fmla="*/ 108000 h 113998"/>
              <a:gd name="connsiteX118" fmla="*/ 7668804 w 9021153"/>
              <a:gd name="connsiteY118" fmla="*/ 108000 h 113998"/>
              <a:gd name="connsiteX119" fmla="*/ 7722804 w 9021153"/>
              <a:gd name="connsiteY119" fmla="*/ 54000 h 113998"/>
              <a:gd name="connsiteX120" fmla="*/ 7532159 w 9021153"/>
              <a:gd name="connsiteY120" fmla="*/ 0 h 113998"/>
              <a:gd name="connsiteX121" fmla="*/ 7586159 w 9021153"/>
              <a:gd name="connsiteY121" fmla="*/ 0 h 113998"/>
              <a:gd name="connsiteX122" fmla="*/ 7640159 w 9021153"/>
              <a:gd name="connsiteY122" fmla="*/ 54000 h 113998"/>
              <a:gd name="connsiteX123" fmla="*/ 7586159 w 9021153"/>
              <a:gd name="connsiteY123" fmla="*/ 108000 h 113998"/>
              <a:gd name="connsiteX124" fmla="*/ 7532159 w 9021153"/>
              <a:gd name="connsiteY124" fmla="*/ 108000 h 113998"/>
              <a:gd name="connsiteX125" fmla="*/ 7586159 w 9021153"/>
              <a:gd name="connsiteY125" fmla="*/ 54000 h 113998"/>
              <a:gd name="connsiteX126" fmla="*/ 7395514 w 9021153"/>
              <a:gd name="connsiteY126" fmla="*/ 0 h 113998"/>
              <a:gd name="connsiteX127" fmla="*/ 7449514 w 9021153"/>
              <a:gd name="connsiteY127" fmla="*/ 0 h 113998"/>
              <a:gd name="connsiteX128" fmla="*/ 7503514 w 9021153"/>
              <a:gd name="connsiteY128" fmla="*/ 54000 h 113998"/>
              <a:gd name="connsiteX129" fmla="*/ 7449514 w 9021153"/>
              <a:gd name="connsiteY129" fmla="*/ 108000 h 113998"/>
              <a:gd name="connsiteX130" fmla="*/ 7395514 w 9021153"/>
              <a:gd name="connsiteY130" fmla="*/ 108000 h 113998"/>
              <a:gd name="connsiteX131" fmla="*/ 7449514 w 9021153"/>
              <a:gd name="connsiteY131" fmla="*/ 54000 h 113998"/>
              <a:gd name="connsiteX132" fmla="*/ 7258869 w 9021153"/>
              <a:gd name="connsiteY132" fmla="*/ 0 h 113998"/>
              <a:gd name="connsiteX133" fmla="*/ 7312869 w 9021153"/>
              <a:gd name="connsiteY133" fmla="*/ 0 h 113998"/>
              <a:gd name="connsiteX134" fmla="*/ 7366869 w 9021153"/>
              <a:gd name="connsiteY134" fmla="*/ 54000 h 113998"/>
              <a:gd name="connsiteX135" fmla="*/ 7312869 w 9021153"/>
              <a:gd name="connsiteY135" fmla="*/ 108000 h 113998"/>
              <a:gd name="connsiteX136" fmla="*/ 7258869 w 9021153"/>
              <a:gd name="connsiteY136" fmla="*/ 108000 h 113998"/>
              <a:gd name="connsiteX137" fmla="*/ 7312869 w 9021153"/>
              <a:gd name="connsiteY137" fmla="*/ 54000 h 113998"/>
              <a:gd name="connsiteX138" fmla="*/ 7122224 w 9021153"/>
              <a:gd name="connsiteY138" fmla="*/ 0 h 113998"/>
              <a:gd name="connsiteX139" fmla="*/ 7176224 w 9021153"/>
              <a:gd name="connsiteY139" fmla="*/ 0 h 113998"/>
              <a:gd name="connsiteX140" fmla="*/ 7230224 w 9021153"/>
              <a:gd name="connsiteY140" fmla="*/ 54000 h 113998"/>
              <a:gd name="connsiteX141" fmla="*/ 7176224 w 9021153"/>
              <a:gd name="connsiteY141" fmla="*/ 108000 h 113998"/>
              <a:gd name="connsiteX142" fmla="*/ 7122224 w 9021153"/>
              <a:gd name="connsiteY142" fmla="*/ 108000 h 113998"/>
              <a:gd name="connsiteX143" fmla="*/ 7176224 w 9021153"/>
              <a:gd name="connsiteY143" fmla="*/ 54000 h 113998"/>
              <a:gd name="connsiteX144" fmla="*/ 6985579 w 9021153"/>
              <a:gd name="connsiteY144" fmla="*/ 0 h 113998"/>
              <a:gd name="connsiteX145" fmla="*/ 7039579 w 9021153"/>
              <a:gd name="connsiteY145" fmla="*/ 0 h 113998"/>
              <a:gd name="connsiteX146" fmla="*/ 7093579 w 9021153"/>
              <a:gd name="connsiteY146" fmla="*/ 54000 h 113998"/>
              <a:gd name="connsiteX147" fmla="*/ 7039579 w 9021153"/>
              <a:gd name="connsiteY147" fmla="*/ 108000 h 113998"/>
              <a:gd name="connsiteX148" fmla="*/ 6985579 w 9021153"/>
              <a:gd name="connsiteY148" fmla="*/ 108000 h 113998"/>
              <a:gd name="connsiteX149" fmla="*/ 7039579 w 9021153"/>
              <a:gd name="connsiteY149" fmla="*/ 54000 h 113998"/>
              <a:gd name="connsiteX150" fmla="*/ 6848934 w 9021153"/>
              <a:gd name="connsiteY150" fmla="*/ 0 h 113998"/>
              <a:gd name="connsiteX151" fmla="*/ 6902934 w 9021153"/>
              <a:gd name="connsiteY151" fmla="*/ 0 h 113998"/>
              <a:gd name="connsiteX152" fmla="*/ 6956934 w 9021153"/>
              <a:gd name="connsiteY152" fmla="*/ 54000 h 113998"/>
              <a:gd name="connsiteX153" fmla="*/ 6902934 w 9021153"/>
              <a:gd name="connsiteY153" fmla="*/ 108000 h 113998"/>
              <a:gd name="connsiteX154" fmla="*/ 6848934 w 9021153"/>
              <a:gd name="connsiteY154" fmla="*/ 108000 h 113998"/>
              <a:gd name="connsiteX155" fmla="*/ 6902934 w 9021153"/>
              <a:gd name="connsiteY155" fmla="*/ 54000 h 113998"/>
              <a:gd name="connsiteX156" fmla="*/ 6712289 w 9021153"/>
              <a:gd name="connsiteY156" fmla="*/ 0 h 113998"/>
              <a:gd name="connsiteX157" fmla="*/ 6766289 w 9021153"/>
              <a:gd name="connsiteY157" fmla="*/ 0 h 113998"/>
              <a:gd name="connsiteX158" fmla="*/ 6820289 w 9021153"/>
              <a:gd name="connsiteY158" fmla="*/ 54000 h 113998"/>
              <a:gd name="connsiteX159" fmla="*/ 6766289 w 9021153"/>
              <a:gd name="connsiteY159" fmla="*/ 108000 h 113998"/>
              <a:gd name="connsiteX160" fmla="*/ 6712289 w 9021153"/>
              <a:gd name="connsiteY160" fmla="*/ 108000 h 113998"/>
              <a:gd name="connsiteX161" fmla="*/ 6766289 w 9021153"/>
              <a:gd name="connsiteY161" fmla="*/ 54000 h 113998"/>
              <a:gd name="connsiteX162" fmla="*/ 6575644 w 9021153"/>
              <a:gd name="connsiteY162" fmla="*/ 0 h 113998"/>
              <a:gd name="connsiteX163" fmla="*/ 6629644 w 9021153"/>
              <a:gd name="connsiteY163" fmla="*/ 0 h 113998"/>
              <a:gd name="connsiteX164" fmla="*/ 6683644 w 9021153"/>
              <a:gd name="connsiteY164" fmla="*/ 54000 h 113998"/>
              <a:gd name="connsiteX165" fmla="*/ 6629644 w 9021153"/>
              <a:gd name="connsiteY165" fmla="*/ 108000 h 113998"/>
              <a:gd name="connsiteX166" fmla="*/ 6575644 w 9021153"/>
              <a:gd name="connsiteY166" fmla="*/ 108000 h 113998"/>
              <a:gd name="connsiteX167" fmla="*/ 6629644 w 9021153"/>
              <a:gd name="connsiteY167" fmla="*/ 54000 h 113998"/>
              <a:gd name="connsiteX168" fmla="*/ 6404913 w 9021153"/>
              <a:gd name="connsiteY168" fmla="*/ 0 h 113998"/>
              <a:gd name="connsiteX169" fmla="*/ 6458913 w 9021153"/>
              <a:gd name="connsiteY169" fmla="*/ 0 h 113998"/>
              <a:gd name="connsiteX170" fmla="*/ 6512913 w 9021153"/>
              <a:gd name="connsiteY170" fmla="*/ 54000 h 113998"/>
              <a:gd name="connsiteX171" fmla="*/ 6458913 w 9021153"/>
              <a:gd name="connsiteY171" fmla="*/ 108000 h 113998"/>
              <a:gd name="connsiteX172" fmla="*/ 6404913 w 9021153"/>
              <a:gd name="connsiteY172" fmla="*/ 108000 h 113998"/>
              <a:gd name="connsiteX173" fmla="*/ 6458913 w 9021153"/>
              <a:gd name="connsiteY173" fmla="*/ 54000 h 113998"/>
              <a:gd name="connsiteX174" fmla="*/ 6268268 w 9021153"/>
              <a:gd name="connsiteY174" fmla="*/ 0 h 113998"/>
              <a:gd name="connsiteX175" fmla="*/ 6322268 w 9021153"/>
              <a:gd name="connsiteY175" fmla="*/ 0 h 113998"/>
              <a:gd name="connsiteX176" fmla="*/ 6376268 w 9021153"/>
              <a:gd name="connsiteY176" fmla="*/ 54000 h 113998"/>
              <a:gd name="connsiteX177" fmla="*/ 6322268 w 9021153"/>
              <a:gd name="connsiteY177" fmla="*/ 108000 h 113998"/>
              <a:gd name="connsiteX178" fmla="*/ 6268268 w 9021153"/>
              <a:gd name="connsiteY178" fmla="*/ 108000 h 113998"/>
              <a:gd name="connsiteX179" fmla="*/ 6322268 w 9021153"/>
              <a:gd name="connsiteY179" fmla="*/ 54000 h 113998"/>
              <a:gd name="connsiteX180" fmla="*/ 6131623 w 9021153"/>
              <a:gd name="connsiteY180" fmla="*/ 0 h 113998"/>
              <a:gd name="connsiteX181" fmla="*/ 6185623 w 9021153"/>
              <a:gd name="connsiteY181" fmla="*/ 0 h 113998"/>
              <a:gd name="connsiteX182" fmla="*/ 6239623 w 9021153"/>
              <a:gd name="connsiteY182" fmla="*/ 54000 h 113998"/>
              <a:gd name="connsiteX183" fmla="*/ 6185623 w 9021153"/>
              <a:gd name="connsiteY183" fmla="*/ 108000 h 113998"/>
              <a:gd name="connsiteX184" fmla="*/ 6131623 w 9021153"/>
              <a:gd name="connsiteY184" fmla="*/ 108000 h 113998"/>
              <a:gd name="connsiteX185" fmla="*/ 6185623 w 9021153"/>
              <a:gd name="connsiteY185" fmla="*/ 54000 h 113998"/>
              <a:gd name="connsiteX186" fmla="*/ 5994978 w 9021153"/>
              <a:gd name="connsiteY186" fmla="*/ 0 h 113998"/>
              <a:gd name="connsiteX187" fmla="*/ 6048978 w 9021153"/>
              <a:gd name="connsiteY187" fmla="*/ 0 h 113998"/>
              <a:gd name="connsiteX188" fmla="*/ 6102978 w 9021153"/>
              <a:gd name="connsiteY188" fmla="*/ 54000 h 113998"/>
              <a:gd name="connsiteX189" fmla="*/ 6048978 w 9021153"/>
              <a:gd name="connsiteY189" fmla="*/ 108000 h 113998"/>
              <a:gd name="connsiteX190" fmla="*/ 5994978 w 9021153"/>
              <a:gd name="connsiteY190" fmla="*/ 108000 h 113998"/>
              <a:gd name="connsiteX191" fmla="*/ 6048978 w 9021153"/>
              <a:gd name="connsiteY191" fmla="*/ 54000 h 113998"/>
              <a:gd name="connsiteX192" fmla="*/ 5858333 w 9021153"/>
              <a:gd name="connsiteY192" fmla="*/ 0 h 113998"/>
              <a:gd name="connsiteX193" fmla="*/ 5912333 w 9021153"/>
              <a:gd name="connsiteY193" fmla="*/ 0 h 113998"/>
              <a:gd name="connsiteX194" fmla="*/ 5966333 w 9021153"/>
              <a:gd name="connsiteY194" fmla="*/ 54000 h 113998"/>
              <a:gd name="connsiteX195" fmla="*/ 5912333 w 9021153"/>
              <a:gd name="connsiteY195" fmla="*/ 108000 h 113998"/>
              <a:gd name="connsiteX196" fmla="*/ 5858333 w 9021153"/>
              <a:gd name="connsiteY196" fmla="*/ 108000 h 113998"/>
              <a:gd name="connsiteX197" fmla="*/ 5912333 w 9021153"/>
              <a:gd name="connsiteY197" fmla="*/ 54000 h 113998"/>
              <a:gd name="connsiteX198" fmla="*/ 5721688 w 9021153"/>
              <a:gd name="connsiteY198" fmla="*/ 0 h 113998"/>
              <a:gd name="connsiteX199" fmla="*/ 5775688 w 9021153"/>
              <a:gd name="connsiteY199" fmla="*/ 0 h 113998"/>
              <a:gd name="connsiteX200" fmla="*/ 5829688 w 9021153"/>
              <a:gd name="connsiteY200" fmla="*/ 54000 h 113998"/>
              <a:gd name="connsiteX201" fmla="*/ 5775688 w 9021153"/>
              <a:gd name="connsiteY201" fmla="*/ 108000 h 113998"/>
              <a:gd name="connsiteX202" fmla="*/ 5721688 w 9021153"/>
              <a:gd name="connsiteY202" fmla="*/ 108000 h 113998"/>
              <a:gd name="connsiteX203" fmla="*/ 5775688 w 9021153"/>
              <a:gd name="connsiteY203" fmla="*/ 54000 h 113998"/>
              <a:gd name="connsiteX204" fmla="*/ 5585043 w 9021153"/>
              <a:gd name="connsiteY204" fmla="*/ 0 h 113998"/>
              <a:gd name="connsiteX205" fmla="*/ 5639043 w 9021153"/>
              <a:gd name="connsiteY205" fmla="*/ 0 h 113998"/>
              <a:gd name="connsiteX206" fmla="*/ 5693043 w 9021153"/>
              <a:gd name="connsiteY206" fmla="*/ 54000 h 113998"/>
              <a:gd name="connsiteX207" fmla="*/ 5639043 w 9021153"/>
              <a:gd name="connsiteY207" fmla="*/ 108000 h 113998"/>
              <a:gd name="connsiteX208" fmla="*/ 5585043 w 9021153"/>
              <a:gd name="connsiteY208" fmla="*/ 108000 h 113998"/>
              <a:gd name="connsiteX209" fmla="*/ 5639043 w 9021153"/>
              <a:gd name="connsiteY209" fmla="*/ 54000 h 113998"/>
              <a:gd name="connsiteX210" fmla="*/ 5448398 w 9021153"/>
              <a:gd name="connsiteY210" fmla="*/ 0 h 113998"/>
              <a:gd name="connsiteX211" fmla="*/ 5502398 w 9021153"/>
              <a:gd name="connsiteY211" fmla="*/ 0 h 113998"/>
              <a:gd name="connsiteX212" fmla="*/ 5556398 w 9021153"/>
              <a:gd name="connsiteY212" fmla="*/ 54000 h 113998"/>
              <a:gd name="connsiteX213" fmla="*/ 5502398 w 9021153"/>
              <a:gd name="connsiteY213" fmla="*/ 108000 h 113998"/>
              <a:gd name="connsiteX214" fmla="*/ 5448398 w 9021153"/>
              <a:gd name="connsiteY214" fmla="*/ 108000 h 113998"/>
              <a:gd name="connsiteX215" fmla="*/ 5502398 w 9021153"/>
              <a:gd name="connsiteY215" fmla="*/ 54000 h 113998"/>
              <a:gd name="connsiteX216" fmla="*/ 5311753 w 9021153"/>
              <a:gd name="connsiteY216" fmla="*/ 0 h 113998"/>
              <a:gd name="connsiteX217" fmla="*/ 5365753 w 9021153"/>
              <a:gd name="connsiteY217" fmla="*/ 0 h 113998"/>
              <a:gd name="connsiteX218" fmla="*/ 5419753 w 9021153"/>
              <a:gd name="connsiteY218" fmla="*/ 54000 h 113998"/>
              <a:gd name="connsiteX219" fmla="*/ 5365753 w 9021153"/>
              <a:gd name="connsiteY219" fmla="*/ 108000 h 113998"/>
              <a:gd name="connsiteX220" fmla="*/ 5311753 w 9021153"/>
              <a:gd name="connsiteY220" fmla="*/ 108000 h 113998"/>
              <a:gd name="connsiteX221" fmla="*/ 5365753 w 9021153"/>
              <a:gd name="connsiteY221" fmla="*/ 54000 h 113998"/>
              <a:gd name="connsiteX222" fmla="*/ 5175108 w 9021153"/>
              <a:gd name="connsiteY222" fmla="*/ 0 h 113998"/>
              <a:gd name="connsiteX223" fmla="*/ 5229108 w 9021153"/>
              <a:gd name="connsiteY223" fmla="*/ 0 h 113998"/>
              <a:gd name="connsiteX224" fmla="*/ 5283108 w 9021153"/>
              <a:gd name="connsiteY224" fmla="*/ 54000 h 113998"/>
              <a:gd name="connsiteX225" fmla="*/ 5229108 w 9021153"/>
              <a:gd name="connsiteY225" fmla="*/ 108000 h 113998"/>
              <a:gd name="connsiteX226" fmla="*/ 5175108 w 9021153"/>
              <a:gd name="connsiteY226" fmla="*/ 108000 h 113998"/>
              <a:gd name="connsiteX227" fmla="*/ 5229108 w 9021153"/>
              <a:gd name="connsiteY227" fmla="*/ 54000 h 113998"/>
              <a:gd name="connsiteX228" fmla="*/ 5038463 w 9021153"/>
              <a:gd name="connsiteY228" fmla="*/ 0 h 113998"/>
              <a:gd name="connsiteX229" fmla="*/ 5092463 w 9021153"/>
              <a:gd name="connsiteY229" fmla="*/ 0 h 113998"/>
              <a:gd name="connsiteX230" fmla="*/ 5146463 w 9021153"/>
              <a:gd name="connsiteY230" fmla="*/ 54000 h 113998"/>
              <a:gd name="connsiteX231" fmla="*/ 5092463 w 9021153"/>
              <a:gd name="connsiteY231" fmla="*/ 108000 h 113998"/>
              <a:gd name="connsiteX232" fmla="*/ 5038463 w 9021153"/>
              <a:gd name="connsiteY232" fmla="*/ 108000 h 113998"/>
              <a:gd name="connsiteX233" fmla="*/ 5092463 w 9021153"/>
              <a:gd name="connsiteY233" fmla="*/ 54000 h 113998"/>
              <a:gd name="connsiteX234" fmla="*/ 4901818 w 9021153"/>
              <a:gd name="connsiteY234" fmla="*/ 0 h 113998"/>
              <a:gd name="connsiteX235" fmla="*/ 4955818 w 9021153"/>
              <a:gd name="connsiteY235" fmla="*/ 0 h 113998"/>
              <a:gd name="connsiteX236" fmla="*/ 5009818 w 9021153"/>
              <a:gd name="connsiteY236" fmla="*/ 54000 h 113998"/>
              <a:gd name="connsiteX237" fmla="*/ 4955818 w 9021153"/>
              <a:gd name="connsiteY237" fmla="*/ 108000 h 113998"/>
              <a:gd name="connsiteX238" fmla="*/ 4901818 w 9021153"/>
              <a:gd name="connsiteY238" fmla="*/ 108000 h 113998"/>
              <a:gd name="connsiteX239" fmla="*/ 4955818 w 9021153"/>
              <a:gd name="connsiteY239" fmla="*/ 54000 h 113998"/>
              <a:gd name="connsiteX240" fmla="*/ 4765173 w 9021153"/>
              <a:gd name="connsiteY240" fmla="*/ 0 h 113998"/>
              <a:gd name="connsiteX241" fmla="*/ 4819173 w 9021153"/>
              <a:gd name="connsiteY241" fmla="*/ 0 h 113998"/>
              <a:gd name="connsiteX242" fmla="*/ 4873173 w 9021153"/>
              <a:gd name="connsiteY242" fmla="*/ 54000 h 113998"/>
              <a:gd name="connsiteX243" fmla="*/ 4819173 w 9021153"/>
              <a:gd name="connsiteY243" fmla="*/ 108000 h 113998"/>
              <a:gd name="connsiteX244" fmla="*/ 4765173 w 9021153"/>
              <a:gd name="connsiteY244" fmla="*/ 108000 h 113998"/>
              <a:gd name="connsiteX245" fmla="*/ 4819173 w 9021153"/>
              <a:gd name="connsiteY245" fmla="*/ 54000 h 113998"/>
              <a:gd name="connsiteX246" fmla="*/ 4628528 w 9021153"/>
              <a:gd name="connsiteY246" fmla="*/ 0 h 113998"/>
              <a:gd name="connsiteX247" fmla="*/ 4682528 w 9021153"/>
              <a:gd name="connsiteY247" fmla="*/ 0 h 113998"/>
              <a:gd name="connsiteX248" fmla="*/ 4736528 w 9021153"/>
              <a:gd name="connsiteY248" fmla="*/ 54000 h 113998"/>
              <a:gd name="connsiteX249" fmla="*/ 4682528 w 9021153"/>
              <a:gd name="connsiteY249" fmla="*/ 108000 h 113998"/>
              <a:gd name="connsiteX250" fmla="*/ 4628528 w 9021153"/>
              <a:gd name="connsiteY250" fmla="*/ 108000 h 113998"/>
              <a:gd name="connsiteX251" fmla="*/ 4682528 w 9021153"/>
              <a:gd name="connsiteY251" fmla="*/ 54000 h 113998"/>
              <a:gd name="connsiteX252" fmla="*/ 4491883 w 9021153"/>
              <a:gd name="connsiteY252" fmla="*/ 0 h 113998"/>
              <a:gd name="connsiteX253" fmla="*/ 4545883 w 9021153"/>
              <a:gd name="connsiteY253" fmla="*/ 0 h 113998"/>
              <a:gd name="connsiteX254" fmla="*/ 4599883 w 9021153"/>
              <a:gd name="connsiteY254" fmla="*/ 54000 h 113998"/>
              <a:gd name="connsiteX255" fmla="*/ 4545883 w 9021153"/>
              <a:gd name="connsiteY255" fmla="*/ 108000 h 113998"/>
              <a:gd name="connsiteX256" fmla="*/ 4491883 w 9021153"/>
              <a:gd name="connsiteY256" fmla="*/ 108000 h 113998"/>
              <a:gd name="connsiteX257" fmla="*/ 4545883 w 9021153"/>
              <a:gd name="connsiteY257" fmla="*/ 54000 h 113998"/>
              <a:gd name="connsiteX258" fmla="*/ 4355238 w 9021153"/>
              <a:gd name="connsiteY258" fmla="*/ 0 h 113998"/>
              <a:gd name="connsiteX259" fmla="*/ 4409238 w 9021153"/>
              <a:gd name="connsiteY259" fmla="*/ 0 h 113998"/>
              <a:gd name="connsiteX260" fmla="*/ 4463238 w 9021153"/>
              <a:gd name="connsiteY260" fmla="*/ 54000 h 113998"/>
              <a:gd name="connsiteX261" fmla="*/ 4409238 w 9021153"/>
              <a:gd name="connsiteY261" fmla="*/ 108000 h 113998"/>
              <a:gd name="connsiteX262" fmla="*/ 4355238 w 9021153"/>
              <a:gd name="connsiteY262" fmla="*/ 108000 h 113998"/>
              <a:gd name="connsiteX263" fmla="*/ 4409238 w 9021153"/>
              <a:gd name="connsiteY263" fmla="*/ 54000 h 113998"/>
              <a:gd name="connsiteX264" fmla="*/ 4218593 w 9021153"/>
              <a:gd name="connsiteY264" fmla="*/ 0 h 113998"/>
              <a:gd name="connsiteX265" fmla="*/ 4272593 w 9021153"/>
              <a:gd name="connsiteY265" fmla="*/ 0 h 113998"/>
              <a:gd name="connsiteX266" fmla="*/ 4326593 w 9021153"/>
              <a:gd name="connsiteY266" fmla="*/ 54000 h 113998"/>
              <a:gd name="connsiteX267" fmla="*/ 4272593 w 9021153"/>
              <a:gd name="connsiteY267" fmla="*/ 108000 h 113998"/>
              <a:gd name="connsiteX268" fmla="*/ 4218593 w 9021153"/>
              <a:gd name="connsiteY268" fmla="*/ 108000 h 113998"/>
              <a:gd name="connsiteX269" fmla="*/ 4272593 w 9021153"/>
              <a:gd name="connsiteY269" fmla="*/ 54000 h 113998"/>
              <a:gd name="connsiteX270" fmla="*/ 4107270 w 9021153"/>
              <a:gd name="connsiteY270" fmla="*/ 0 h 113998"/>
              <a:gd name="connsiteX271" fmla="*/ 4161269 w 9021153"/>
              <a:gd name="connsiteY271" fmla="*/ 0 h 113998"/>
              <a:gd name="connsiteX272" fmla="*/ 4215268 w 9021153"/>
              <a:gd name="connsiteY272" fmla="*/ 54000 h 113998"/>
              <a:gd name="connsiteX273" fmla="*/ 4161269 w 9021153"/>
              <a:gd name="connsiteY273" fmla="*/ 108000 h 113998"/>
              <a:gd name="connsiteX274" fmla="*/ 4107270 w 9021153"/>
              <a:gd name="connsiteY274" fmla="*/ 108000 h 113998"/>
              <a:gd name="connsiteX275" fmla="*/ 4161269 w 9021153"/>
              <a:gd name="connsiteY275" fmla="*/ 54000 h 113998"/>
              <a:gd name="connsiteX276" fmla="*/ 3970615 w 9021153"/>
              <a:gd name="connsiteY276" fmla="*/ 0 h 113998"/>
              <a:gd name="connsiteX277" fmla="*/ 4024614 w 9021153"/>
              <a:gd name="connsiteY277" fmla="*/ 0 h 113998"/>
              <a:gd name="connsiteX278" fmla="*/ 4078614 w 9021153"/>
              <a:gd name="connsiteY278" fmla="*/ 54000 h 113998"/>
              <a:gd name="connsiteX279" fmla="*/ 4024614 w 9021153"/>
              <a:gd name="connsiteY279" fmla="*/ 108000 h 113998"/>
              <a:gd name="connsiteX280" fmla="*/ 3970615 w 9021153"/>
              <a:gd name="connsiteY280" fmla="*/ 108000 h 113998"/>
              <a:gd name="connsiteX281" fmla="*/ 4024614 w 9021153"/>
              <a:gd name="connsiteY281" fmla="*/ 54000 h 113998"/>
              <a:gd name="connsiteX282" fmla="*/ 3833969 w 9021153"/>
              <a:gd name="connsiteY282" fmla="*/ 0 h 113998"/>
              <a:gd name="connsiteX283" fmla="*/ 3887969 w 9021153"/>
              <a:gd name="connsiteY283" fmla="*/ 0 h 113998"/>
              <a:gd name="connsiteX284" fmla="*/ 3941969 w 9021153"/>
              <a:gd name="connsiteY284" fmla="*/ 54000 h 113998"/>
              <a:gd name="connsiteX285" fmla="*/ 3887969 w 9021153"/>
              <a:gd name="connsiteY285" fmla="*/ 108000 h 113998"/>
              <a:gd name="connsiteX286" fmla="*/ 3833969 w 9021153"/>
              <a:gd name="connsiteY286" fmla="*/ 108000 h 113998"/>
              <a:gd name="connsiteX287" fmla="*/ 3887969 w 9021153"/>
              <a:gd name="connsiteY287" fmla="*/ 54000 h 113998"/>
              <a:gd name="connsiteX288" fmla="*/ 3697324 w 9021153"/>
              <a:gd name="connsiteY288" fmla="*/ 0 h 113998"/>
              <a:gd name="connsiteX289" fmla="*/ 3751325 w 9021153"/>
              <a:gd name="connsiteY289" fmla="*/ 0 h 113998"/>
              <a:gd name="connsiteX290" fmla="*/ 3805324 w 9021153"/>
              <a:gd name="connsiteY290" fmla="*/ 54000 h 113998"/>
              <a:gd name="connsiteX291" fmla="*/ 3751325 w 9021153"/>
              <a:gd name="connsiteY291" fmla="*/ 108000 h 113998"/>
              <a:gd name="connsiteX292" fmla="*/ 3697324 w 9021153"/>
              <a:gd name="connsiteY292" fmla="*/ 108000 h 113998"/>
              <a:gd name="connsiteX293" fmla="*/ 3751325 w 9021153"/>
              <a:gd name="connsiteY293" fmla="*/ 54000 h 113998"/>
              <a:gd name="connsiteX294" fmla="*/ 3560679 w 9021153"/>
              <a:gd name="connsiteY294" fmla="*/ 0 h 113998"/>
              <a:gd name="connsiteX295" fmla="*/ 3614680 w 9021153"/>
              <a:gd name="connsiteY295" fmla="*/ 0 h 113998"/>
              <a:gd name="connsiteX296" fmla="*/ 3668679 w 9021153"/>
              <a:gd name="connsiteY296" fmla="*/ 54000 h 113998"/>
              <a:gd name="connsiteX297" fmla="*/ 3614680 w 9021153"/>
              <a:gd name="connsiteY297" fmla="*/ 108000 h 113998"/>
              <a:gd name="connsiteX298" fmla="*/ 3560679 w 9021153"/>
              <a:gd name="connsiteY298" fmla="*/ 108000 h 113998"/>
              <a:gd name="connsiteX299" fmla="*/ 3614680 w 9021153"/>
              <a:gd name="connsiteY299" fmla="*/ 54000 h 113998"/>
              <a:gd name="connsiteX300" fmla="*/ 3424035 w 9021153"/>
              <a:gd name="connsiteY300" fmla="*/ 0 h 113998"/>
              <a:gd name="connsiteX301" fmla="*/ 3478035 w 9021153"/>
              <a:gd name="connsiteY301" fmla="*/ 0 h 113998"/>
              <a:gd name="connsiteX302" fmla="*/ 3532035 w 9021153"/>
              <a:gd name="connsiteY302" fmla="*/ 54000 h 113998"/>
              <a:gd name="connsiteX303" fmla="*/ 3478035 w 9021153"/>
              <a:gd name="connsiteY303" fmla="*/ 108000 h 113998"/>
              <a:gd name="connsiteX304" fmla="*/ 3424035 w 9021153"/>
              <a:gd name="connsiteY304" fmla="*/ 108000 h 113998"/>
              <a:gd name="connsiteX305" fmla="*/ 3478035 w 9021153"/>
              <a:gd name="connsiteY305" fmla="*/ 54000 h 113998"/>
              <a:gd name="connsiteX306" fmla="*/ 3287389 w 9021153"/>
              <a:gd name="connsiteY306" fmla="*/ 0 h 113998"/>
              <a:gd name="connsiteX307" fmla="*/ 3341390 w 9021153"/>
              <a:gd name="connsiteY307" fmla="*/ 0 h 113998"/>
              <a:gd name="connsiteX308" fmla="*/ 3395390 w 9021153"/>
              <a:gd name="connsiteY308" fmla="*/ 54000 h 113998"/>
              <a:gd name="connsiteX309" fmla="*/ 3341390 w 9021153"/>
              <a:gd name="connsiteY309" fmla="*/ 108000 h 113998"/>
              <a:gd name="connsiteX310" fmla="*/ 3287389 w 9021153"/>
              <a:gd name="connsiteY310" fmla="*/ 108000 h 113998"/>
              <a:gd name="connsiteX311" fmla="*/ 3341390 w 9021153"/>
              <a:gd name="connsiteY311" fmla="*/ 54000 h 113998"/>
              <a:gd name="connsiteX312" fmla="*/ 3150744 w 9021153"/>
              <a:gd name="connsiteY312" fmla="*/ 0 h 113998"/>
              <a:gd name="connsiteX313" fmla="*/ 3204744 w 9021153"/>
              <a:gd name="connsiteY313" fmla="*/ 0 h 113998"/>
              <a:gd name="connsiteX314" fmla="*/ 3258745 w 9021153"/>
              <a:gd name="connsiteY314" fmla="*/ 54000 h 113998"/>
              <a:gd name="connsiteX315" fmla="*/ 3204744 w 9021153"/>
              <a:gd name="connsiteY315" fmla="*/ 108000 h 113998"/>
              <a:gd name="connsiteX316" fmla="*/ 3150744 w 9021153"/>
              <a:gd name="connsiteY316" fmla="*/ 108000 h 113998"/>
              <a:gd name="connsiteX317" fmla="*/ 3204744 w 9021153"/>
              <a:gd name="connsiteY317" fmla="*/ 54000 h 113998"/>
              <a:gd name="connsiteX318" fmla="*/ 3014099 w 9021153"/>
              <a:gd name="connsiteY318" fmla="*/ 0 h 113998"/>
              <a:gd name="connsiteX319" fmla="*/ 3068101 w 9021153"/>
              <a:gd name="connsiteY319" fmla="*/ 0 h 113998"/>
              <a:gd name="connsiteX320" fmla="*/ 3122099 w 9021153"/>
              <a:gd name="connsiteY320" fmla="*/ 54000 h 113998"/>
              <a:gd name="connsiteX321" fmla="*/ 3068101 w 9021153"/>
              <a:gd name="connsiteY321" fmla="*/ 108000 h 113998"/>
              <a:gd name="connsiteX322" fmla="*/ 3014099 w 9021153"/>
              <a:gd name="connsiteY322" fmla="*/ 108000 h 113998"/>
              <a:gd name="connsiteX323" fmla="*/ 3068101 w 9021153"/>
              <a:gd name="connsiteY323" fmla="*/ 54000 h 113998"/>
              <a:gd name="connsiteX324" fmla="*/ 2877455 w 9021153"/>
              <a:gd name="connsiteY324" fmla="*/ 0 h 113998"/>
              <a:gd name="connsiteX325" fmla="*/ 2931455 w 9021153"/>
              <a:gd name="connsiteY325" fmla="*/ 0 h 113998"/>
              <a:gd name="connsiteX326" fmla="*/ 2985455 w 9021153"/>
              <a:gd name="connsiteY326" fmla="*/ 54000 h 113998"/>
              <a:gd name="connsiteX327" fmla="*/ 2931455 w 9021153"/>
              <a:gd name="connsiteY327" fmla="*/ 108000 h 113998"/>
              <a:gd name="connsiteX328" fmla="*/ 2877455 w 9021153"/>
              <a:gd name="connsiteY328" fmla="*/ 108000 h 113998"/>
              <a:gd name="connsiteX329" fmla="*/ 2931455 w 9021153"/>
              <a:gd name="connsiteY329" fmla="*/ 54000 h 113998"/>
              <a:gd name="connsiteX330" fmla="*/ 2740810 w 9021153"/>
              <a:gd name="connsiteY330" fmla="*/ 0 h 113998"/>
              <a:gd name="connsiteX331" fmla="*/ 2794810 w 9021153"/>
              <a:gd name="connsiteY331" fmla="*/ 0 h 113998"/>
              <a:gd name="connsiteX332" fmla="*/ 2848810 w 9021153"/>
              <a:gd name="connsiteY332" fmla="*/ 54000 h 113998"/>
              <a:gd name="connsiteX333" fmla="*/ 2794810 w 9021153"/>
              <a:gd name="connsiteY333" fmla="*/ 108000 h 113998"/>
              <a:gd name="connsiteX334" fmla="*/ 2740810 w 9021153"/>
              <a:gd name="connsiteY334" fmla="*/ 108000 h 113998"/>
              <a:gd name="connsiteX335" fmla="*/ 2794810 w 9021153"/>
              <a:gd name="connsiteY335" fmla="*/ 54000 h 113998"/>
              <a:gd name="connsiteX336" fmla="*/ 2604165 w 9021153"/>
              <a:gd name="connsiteY336" fmla="*/ 0 h 113998"/>
              <a:gd name="connsiteX337" fmla="*/ 2658164 w 9021153"/>
              <a:gd name="connsiteY337" fmla="*/ 0 h 113998"/>
              <a:gd name="connsiteX338" fmla="*/ 2712164 w 9021153"/>
              <a:gd name="connsiteY338" fmla="*/ 54000 h 113998"/>
              <a:gd name="connsiteX339" fmla="*/ 2658164 w 9021153"/>
              <a:gd name="connsiteY339" fmla="*/ 108000 h 113998"/>
              <a:gd name="connsiteX340" fmla="*/ 2604165 w 9021153"/>
              <a:gd name="connsiteY340" fmla="*/ 108000 h 113998"/>
              <a:gd name="connsiteX341" fmla="*/ 2658164 w 9021153"/>
              <a:gd name="connsiteY341" fmla="*/ 54000 h 113998"/>
              <a:gd name="connsiteX342" fmla="*/ 2467520 w 9021153"/>
              <a:gd name="connsiteY342" fmla="*/ 0 h 113998"/>
              <a:gd name="connsiteX343" fmla="*/ 2521521 w 9021153"/>
              <a:gd name="connsiteY343" fmla="*/ 0 h 113998"/>
              <a:gd name="connsiteX344" fmla="*/ 2575520 w 9021153"/>
              <a:gd name="connsiteY344" fmla="*/ 54000 h 113998"/>
              <a:gd name="connsiteX345" fmla="*/ 2521521 w 9021153"/>
              <a:gd name="connsiteY345" fmla="*/ 108000 h 113998"/>
              <a:gd name="connsiteX346" fmla="*/ 2467520 w 9021153"/>
              <a:gd name="connsiteY346" fmla="*/ 108000 h 113998"/>
              <a:gd name="connsiteX347" fmla="*/ 2521521 w 9021153"/>
              <a:gd name="connsiteY347" fmla="*/ 54000 h 113998"/>
              <a:gd name="connsiteX348" fmla="*/ 2330876 w 9021153"/>
              <a:gd name="connsiteY348" fmla="*/ 0 h 113998"/>
              <a:gd name="connsiteX349" fmla="*/ 2384874 w 9021153"/>
              <a:gd name="connsiteY349" fmla="*/ 0 h 113998"/>
              <a:gd name="connsiteX350" fmla="*/ 2438874 w 9021153"/>
              <a:gd name="connsiteY350" fmla="*/ 54000 h 113998"/>
              <a:gd name="connsiteX351" fmla="*/ 2384874 w 9021153"/>
              <a:gd name="connsiteY351" fmla="*/ 108000 h 113998"/>
              <a:gd name="connsiteX352" fmla="*/ 2330876 w 9021153"/>
              <a:gd name="connsiteY352" fmla="*/ 108000 h 113998"/>
              <a:gd name="connsiteX353" fmla="*/ 2384874 w 9021153"/>
              <a:gd name="connsiteY353" fmla="*/ 54000 h 113998"/>
              <a:gd name="connsiteX354" fmla="*/ 2194229 w 9021153"/>
              <a:gd name="connsiteY354" fmla="*/ 0 h 113998"/>
              <a:gd name="connsiteX355" fmla="*/ 2248230 w 9021153"/>
              <a:gd name="connsiteY355" fmla="*/ 0 h 113998"/>
              <a:gd name="connsiteX356" fmla="*/ 2302230 w 9021153"/>
              <a:gd name="connsiteY356" fmla="*/ 54000 h 113998"/>
              <a:gd name="connsiteX357" fmla="*/ 2248230 w 9021153"/>
              <a:gd name="connsiteY357" fmla="*/ 108000 h 113998"/>
              <a:gd name="connsiteX358" fmla="*/ 2194229 w 9021153"/>
              <a:gd name="connsiteY358" fmla="*/ 108000 h 113998"/>
              <a:gd name="connsiteX359" fmla="*/ 2248230 w 9021153"/>
              <a:gd name="connsiteY359" fmla="*/ 54000 h 113998"/>
              <a:gd name="connsiteX360" fmla="*/ 2057587 w 9021153"/>
              <a:gd name="connsiteY360" fmla="*/ 0 h 113998"/>
              <a:gd name="connsiteX361" fmla="*/ 2111585 w 9021153"/>
              <a:gd name="connsiteY361" fmla="*/ 0 h 113998"/>
              <a:gd name="connsiteX362" fmla="*/ 2165585 w 9021153"/>
              <a:gd name="connsiteY362" fmla="*/ 54000 h 113998"/>
              <a:gd name="connsiteX363" fmla="*/ 2111585 w 9021153"/>
              <a:gd name="connsiteY363" fmla="*/ 108000 h 113998"/>
              <a:gd name="connsiteX364" fmla="*/ 2057587 w 9021153"/>
              <a:gd name="connsiteY364" fmla="*/ 108000 h 113998"/>
              <a:gd name="connsiteX365" fmla="*/ 2111585 w 9021153"/>
              <a:gd name="connsiteY365" fmla="*/ 54000 h 113998"/>
              <a:gd name="connsiteX366" fmla="*/ 1920942 w 9021153"/>
              <a:gd name="connsiteY366" fmla="*/ 0 h 113998"/>
              <a:gd name="connsiteX367" fmla="*/ 1974942 w 9021153"/>
              <a:gd name="connsiteY367" fmla="*/ 0 h 113998"/>
              <a:gd name="connsiteX368" fmla="*/ 2028942 w 9021153"/>
              <a:gd name="connsiteY368" fmla="*/ 54000 h 113998"/>
              <a:gd name="connsiteX369" fmla="*/ 1974942 w 9021153"/>
              <a:gd name="connsiteY369" fmla="*/ 108000 h 113998"/>
              <a:gd name="connsiteX370" fmla="*/ 1920942 w 9021153"/>
              <a:gd name="connsiteY370" fmla="*/ 108000 h 113998"/>
              <a:gd name="connsiteX371" fmla="*/ 1974942 w 9021153"/>
              <a:gd name="connsiteY371" fmla="*/ 54000 h 113998"/>
              <a:gd name="connsiteX372" fmla="*/ 1784297 w 9021153"/>
              <a:gd name="connsiteY372" fmla="*/ 0 h 113998"/>
              <a:gd name="connsiteX373" fmla="*/ 1838297 w 9021153"/>
              <a:gd name="connsiteY373" fmla="*/ 0 h 113998"/>
              <a:gd name="connsiteX374" fmla="*/ 1892297 w 9021153"/>
              <a:gd name="connsiteY374" fmla="*/ 54000 h 113998"/>
              <a:gd name="connsiteX375" fmla="*/ 1838297 w 9021153"/>
              <a:gd name="connsiteY375" fmla="*/ 108000 h 113998"/>
              <a:gd name="connsiteX376" fmla="*/ 1784297 w 9021153"/>
              <a:gd name="connsiteY376" fmla="*/ 108000 h 113998"/>
              <a:gd name="connsiteX377" fmla="*/ 1838297 w 9021153"/>
              <a:gd name="connsiteY377" fmla="*/ 54000 h 113998"/>
              <a:gd name="connsiteX378" fmla="*/ 1647652 w 9021153"/>
              <a:gd name="connsiteY378" fmla="*/ 0 h 113998"/>
              <a:gd name="connsiteX379" fmla="*/ 1701652 w 9021153"/>
              <a:gd name="connsiteY379" fmla="*/ 0 h 113998"/>
              <a:gd name="connsiteX380" fmla="*/ 1755652 w 9021153"/>
              <a:gd name="connsiteY380" fmla="*/ 54000 h 113998"/>
              <a:gd name="connsiteX381" fmla="*/ 1701652 w 9021153"/>
              <a:gd name="connsiteY381" fmla="*/ 108000 h 113998"/>
              <a:gd name="connsiteX382" fmla="*/ 1647652 w 9021153"/>
              <a:gd name="connsiteY382" fmla="*/ 108000 h 113998"/>
              <a:gd name="connsiteX383" fmla="*/ 1701652 w 9021153"/>
              <a:gd name="connsiteY383" fmla="*/ 54000 h 113998"/>
              <a:gd name="connsiteX384" fmla="*/ 1511007 w 9021153"/>
              <a:gd name="connsiteY384" fmla="*/ 0 h 113998"/>
              <a:gd name="connsiteX385" fmla="*/ 1565007 w 9021153"/>
              <a:gd name="connsiteY385" fmla="*/ 0 h 113998"/>
              <a:gd name="connsiteX386" fmla="*/ 1619007 w 9021153"/>
              <a:gd name="connsiteY386" fmla="*/ 54000 h 113998"/>
              <a:gd name="connsiteX387" fmla="*/ 1565007 w 9021153"/>
              <a:gd name="connsiteY387" fmla="*/ 108000 h 113998"/>
              <a:gd name="connsiteX388" fmla="*/ 1511007 w 9021153"/>
              <a:gd name="connsiteY388" fmla="*/ 108000 h 113998"/>
              <a:gd name="connsiteX389" fmla="*/ 1565007 w 9021153"/>
              <a:gd name="connsiteY389" fmla="*/ 54000 h 113998"/>
              <a:gd name="connsiteX390" fmla="*/ 1374362 w 9021153"/>
              <a:gd name="connsiteY390" fmla="*/ 0 h 113998"/>
              <a:gd name="connsiteX391" fmla="*/ 1428362 w 9021153"/>
              <a:gd name="connsiteY391" fmla="*/ 0 h 113998"/>
              <a:gd name="connsiteX392" fmla="*/ 1482362 w 9021153"/>
              <a:gd name="connsiteY392" fmla="*/ 54000 h 113998"/>
              <a:gd name="connsiteX393" fmla="*/ 1428362 w 9021153"/>
              <a:gd name="connsiteY393" fmla="*/ 108000 h 113998"/>
              <a:gd name="connsiteX394" fmla="*/ 1374362 w 9021153"/>
              <a:gd name="connsiteY394" fmla="*/ 108000 h 113998"/>
              <a:gd name="connsiteX395" fmla="*/ 1428362 w 9021153"/>
              <a:gd name="connsiteY395" fmla="*/ 54000 h 113998"/>
            </a:gdLst>
            <a:ahLst/>
            <a:cxnLst/>
            <a:rect l="l" t="t" r="r" b="b"/>
            <a:pathLst>
              <a:path w="9021153" h="113998">
                <a:moveTo>
                  <a:pt x="1224703" y="5998"/>
                </a:moveTo>
                <a:lnTo>
                  <a:pt x="1278703" y="5998"/>
                </a:lnTo>
                <a:lnTo>
                  <a:pt x="1332703" y="59998"/>
                </a:lnTo>
                <a:lnTo>
                  <a:pt x="1278703" y="113998"/>
                </a:lnTo>
                <a:lnTo>
                  <a:pt x="1224703" y="113998"/>
                </a:lnTo>
                <a:lnTo>
                  <a:pt x="1278703" y="59998"/>
                </a:lnTo>
                <a:close/>
                <a:moveTo>
                  <a:pt x="1088058" y="5998"/>
                </a:moveTo>
                <a:lnTo>
                  <a:pt x="1142058" y="5998"/>
                </a:lnTo>
                <a:lnTo>
                  <a:pt x="1196058" y="59998"/>
                </a:lnTo>
                <a:lnTo>
                  <a:pt x="1142058" y="113998"/>
                </a:lnTo>
                <a:lnTo>
                  <a:pt x="1088058" y="113998"/>
                </a:lnTo>
                <a:lnTo>
                  <a:pt x="1142058" y="59998"/>
                </a:lnTo>
                <a:close/>
                <a:moveTo>
                  <a:pt x="951413" y="5998"/>
                </a:moveTo>
                <a:lnTo>
                  <a:pt x="1005413" y="5998"/>
                </a:lnTo>
                <a:lnTo>
                  <a:pt x="1059413" y="59998"/>
                </a:lnTo>
                <a:lnTo>
                  <a:pt x="1005413" y="113998"/>
                </a:lnTo>
                <a:lnTo>
                  <a:pt x="951413" y="113998"/>
                </a:lnTo>
                <a:lnTo>
                  <a:pt x="1005413" y="59998"/>
                </a:lnTo>
                <a:close/>
                <a:moveTo>
                  <a:pt x="814768" y="5998"/>
                </a:moveTo>
                <a:lnTo>
                  <a:pt x="868768" y="5998"/>
                </a:lnTo>
                <a:lnTo>
                  <a:pt x="922768" y="59998"/>
                </a:lnTo>
                <a:lnTo>
                  <a:pt x="868768" y="113998"/>
                </a:lnTo>
                <a:lnTo>
                  <a:pt x="814768" y="113998"/>
                </a:lnTo>
                <a:lnTo>
                  <a:pt x="868768" y="59998"/>
                </a:lnTo>
                <a:close/>
                <a:moveTo>
                  <a:pt x="678123" y="5998"/>
                </a:moveTo>
                <a:lnTo>
                  <a:pt x="732123" y="5998"/>
                </a:lnTo>
                <a:lnTo>
                  <a:pt x="786123" y="59998"/>
                </a:lnTo>
                <a:lnTo>
                  <a:pt x="732123" y="113998"/>
                </a:lnTo>
                <a:lnTo>
                  <a:pt x="678123" y="113998"/>
                </a:lnTo>
                <a:lnTo>
                  <a:pt x="732123" y="59998"/>
                </a:lnTo>
                <a:close/>
                <a:moveTo>
                  <a:pt x="546584" y="5998"/>
                </a:moveTo>
                <a:lnTo>
                  <a:pt x="600584" y="5998"/>
                </a:lnTo>
                <a:lnTo>
                  <a:pt x="654584" y="59998"/>
                </a:lnTo>
                <a:lnTo>
                  <a:pt x="600584" y="113998"/>
                </a:lnTo>
                <a:lnTo>
                  <a:pt x="546584" y="113998"/>
                </a:lnTo>
                <a:lnTo>
                  <a:pt x="600584" y="59998"/>
                </a:lnTo>
                <a:close/>
                <a:moveTo>
                  <a:pt x="409934" y="5998"/>
                </a:moveTo>
                <a:lnTo>
                  <a:pt x="463934" y="5998"/>
                </a:lnTo>
                <a:lnTo>
                  <a:pt x="517934" y="59998"/>
                </a:lnTo>
                <a:lnTo>
                  <a:pt x="463934" y="113998"/>
                </a:lnTo>
                <a:lnTo>
                  <a:pt x="409934" y="113998"/>
                </a:lnTo>
                <a:lnTo>
                  <a:pt x="463934" y="59998"/>
                </a:lnTo>
                <a:close/>
                <a:moveTo>
                  <a:pt x="273289" y="5998"/>
                </a:moveTo>
                <a:lnTo>
                  <a:pt x="327289" y="5998"/>
                </a:lnTo>
                <a:lnTo>
                  <a:pt x="381289" y="59998"/>
                </a:lnTo>
                <a:lnTo>
                  <a:pt x="327289" y="113998"/>
                </a:lnTo>
                <a:lnTo>
                  <a:pt x="273289" y="113998"/>
                </a:lnTo>
                <a:lnTo>
                  <a:pt x="327289" y="59998"/>
                </a:lnTo>
                <a:close/>
                <a:moveTo>
                  <a:pt x="136644" y="5998"/>
                </a:moveTo>
                <a:lnTo>
                  <a:pt x="190644" y="5998"/>
                </a:lnTo>
                <a:lnTo>
                  <a:pt x="244644" y="59998"/>
                </a:lnTo>
                <a:lnTo>
                  <a:pt x="190644" y="113998"/>
                </a:lnTo>
                <a:lnTo>
                  <a:pt x="136644" y="113998"/>
                </a:lnTo>
                <a:lnTo>
                  <a:pt x="190644" y="59998"/>
                </a:lnTo>
                <a:close/>
                <a:moveTo>
                  <a:pt x="0" y="5998"/>
                </a:moveTo>
                <a:lnTo>
                  <a:pt x="54000" y="5998"/>
                </a:lnTo>
                <a:lnTo>
                  <a:pt x="108000" y="59998"/>
                </a:lnTo>
                <a:lnTo>
                  <a:pt x="54000" y="113998"/>
                </a:lnTo>
                <a:lnTo>
                  <a:pt x="0" y="113998"/>
                </a:lnTo>
                <a:lnTo>
                  <a:pt x="54000" y="59998"/>
                </a:lnTo>
                <a:close/>
                <a:moveTo>
                  <a:pt x="8913153" y="0"/>
                </a:moveTo>
                <a:lnTo>
                  <a:pt x="8967153" y="0"/>
                </a:lnTo>
                <a:lnTo>
                  <a:pt x="9021153" y="54000"/>
                </a:lnTo>
                <a:lnTo>
                  <a:pt x="8967153" y="108000"/>
                </a:lnTo>
                <a:lnTo>
                  <a:pt x="8913153" y="108000"/>
                </a:lnTo>
                <a:lnTo>
                  <a:pt x="8967153" y="54000"/>
                </a:lnTo>
                <a:close/>
                <a:moveTo>
                  <a:pt x="8776508" y="0"/>
                </a:moveTo>
                <a:lnTo>
                  <a:pt x="8830508" y="0"/>
                </a:lnTo>
                <a:lnTo>
                  <a:pt x="8884508" y="54000"/>
                </a:lnTo>
                <a:lnTo>
                  <a:pt x="8830508" y="108000"/>
                </a:lnTo>
                <a:lnTo>
                  <a:pt x="8776508" y="108000"/>
                </a:lnTo>
                <a:lnTo>
                  <a:pt x="8830508" y="54000"/>
                </a:lnTo>
                <a:close/>
                <a:moveTo>
                  <a:pt x="8639863" y="0"/>
                </a:moveTo>
                <a:lnTo>
                  <a:pt x="8693863" y="0"/>
                </a:lnTo>
                <a:lnTo>
                  <a:pt x="8747863" y="54000"/>
                </a:lnTo>
                <a:lnTo>
                  <a:pt x="8693863" y="108000"/>
                </a:lnTo>
                <a:lnTo>
                  <a:pt x="8639863" y="108000"/>
                </a:lnTo>
                <a:lnTo>
                  <a:pt x="8693863" y="54000"/>
                </a:lnTo>
                <a:close/>
                <a:moveTo>
                  <a:pt x="8503218" y="0"/>
                </a:moveTo>
                <a:lnTo>
                  <a:pt x="8557218" y="0"/>
                </a:lnTo>
                <a:lnTo>
                  <a:pt x="8611218" y="54000"/>
                </a:lnTo>
                <a:lnTo>
                  <a:pt x="8557218" y="108000"/>
                </a:lnTo>
                <a:lnTo>
                  <a:pt x="8503218" y="108000"/>
                </a:lnTo>
                <a:lnTo>
                  <a:pt x="8557218" y="54000"/>
                </a:lnTo>
                <a:close/>
                <a:moveTo>
                  <a:pt x="8366573" y="0"/>
                </a:moveTo>
                <a:lnTo>
                  <a:pt x="8420573" y="0"/>
                </a:lnTo>
                <a:lnTo>
                  <a:pt x="8474573" y="54000"/>
                </a:lnTo>
                <a:lnTo>
                  <a:pt x="8420573" y="108000"/>
                </a:lnTo>
                <a:lnTo>
                  <a:pt x="8366573" y="108000"/>
                </a:lnTo>
                <a:lnTo>
                  <a:pt x="8420573" y="54000"/>
                </a:lnTo>
                <a:close/>
                <a:moveTo>
                  <a:pt x="8229928" y="0"/>
                </a:moveTo>
                <a:lnTo>
                  <a:pt x="8283928" y="0"/>
                </a:lnTo>
                <a:lnTo>
                  <a:pt x="8337928" y="54000"/>
                </a:lnTo>
                <a:lnTo>
                  <a:pt x="8283928" y="108000"/>
                </a:lnTo>
                <a:lnTo>
                  <a:pt x="8229928" y="108000"/>
                </a:lnTo>
                <a:lnTo>
                  <a:pt x="8283928" y="54000"/>
                </a:lnTo>
                <a:close/>
                <a:moveTo>
                  <a:pt x="8093283" y="0"/>
                </a:moveTo>
                <a:lnTo>
                  <a:pt x="8147283" y="0"/>
                </a:lnTo>
                <a:lnTo>
                  <a:pt x="8201283" y="54000"/>
                </a:lnTo>
                <a:lnTo>
                  <a:pt x="8147283" y="108000"/>
                </a:lnTo>
                <a:lnTo>
                  <a:pt x="8093283" y="108000"/>
                </a:lnTo>
                <a:lnTo>
                  <a:pt x="8147283" y="54000"/>
                </a:lnTo>
                <a:close/>
                <a:moveTo>
                  <a:pt x="7956638" y="0"/>
                </a:moveTo>
                <a:lnTo>
                  <a:pt x="8010638" y="0"/>
                </a:lnTo>
                <a:lnTo>
                  <a:pt x="8064638" y="54000"/>
                </a:lnTo>
                <a:lnTo>
                  <a:pt x="8010638" y="108000"/>
                </a:lnTo>
                <a:lnTo>
                  <a:pt x="7956638" y="108000"/>
                </a:lnTo>
                <a:lnTo>
                  <a:pt x="8010638" y="54000"/>
                </a:lnTo>
                <a:close/>
                <a:moveTo>
                  <a:pt x="7819993" y="0"/>
                </a:moveTo>
                <a:lnTo>
                  <a:pt x="7873993" y="0"/>
                </a:lnTo>
                <a:lnTo>
                  <a:pt x="7927993" y="54000"/>
                </a:lnTo>
                <a:lnTo>
                  <a:pt x="7873993" y="108000"/>
                </a:lnTo>
                <a:lnTo>
                  <a:pt x="7819993" y="108000"/>
                </a:lnTo>
                <a:lnTo>
                  <a:pt x="7873993" y="54000"/>
                </a:lnTo>
                <a:close/>
                <a:moveTo>
                  <a:pt x="7668804" y="0"/>
                </a:moveTo>
                <a:lnTo>
                  <a:pt x="7722804" y="0"/>
                </a:lnTo>
                <a:lnTo>
                  <a:pt x="7776804" y="54000"/>
                </a:lnTo>
                <a:lnTo>
                  <a:pt x="7722804" y="108000"/>
                </a:lnTo>
                <a:lnTo>
                  <a:pt x="7668804" y="108000"/>
                </a:lnTo>
                <a:lnTo>
                  <a:pt x="7722804" y="54000"/>
                </a:lnTo>
                <a:close/>
                <a:moveTo>
                  <a:pt x="7532159" y="0"/>
                </a:moveTo>
                <a:lnTo>
                  <a:pt x="7586159" y="0"/>
                </a:lnTo>
                <a:lnTo>
                  <a:pt x="7640159" y="54000"/>
                </a:lnTo>
                <a:lnTo>
                  <a:pt x="7586159" y="108000"/>
                </a:lnTo>
                <a:lnTo>
                  <a:pt x="7532159" y="108000"/>
                </a:lnTo>
                <a:lnTo>
                  <a:pt x="7586159" y="54000"/>
                </a:lnTo>
                <a:close/>
                <a:moveTo>
                  <a:pt x="7395514" y="0"/>
                </a:moveTo>
                <a:lnTo>
                  <a:pt x="7449514" y="0"/>
                </a:lnTo>
                <a:lnTo>
                  <a:pt x="7503514" y="54000"/>
                </a:lnTo>
                <a:lnTo>
                  <a:pt x="7449514" y="108000"/>
                </a:lnTo>
                <a:lnTo>
                  <a:pt x="7395514" y="108000"/>
                </a:lnTo>
                <a:lnTo>
                  <a:pt x="7449514" y="54000"/>
                </a:lnTo>
                <a:close/>
                <a:moveTo>
                  <a:pt x="7258869" y="0"/>
                </a:moveTo>
                <a:lnTo>
                  <a:pt x="7312869" y="0"/>
                </a:lnTo>
                <a:lnTo>
                  <a:pt x="7366869" y="54000"/>
                </a:lnTo>
                <a:lnTo>
                  <a:pt x="7312869" y="108000"/>
                </a:lnTo>
                <a:lnTo>
                  <a:pt x="7258869" y="108000"/>
                </a:lnTo>
                <a:lnTo>
                  <a:pt x="7312869" y="54000"/>
                </a:lnTo>
                <a:close/>
                <a:moveTo>
                  <a:pt x="7122224" y="0"/>
                </a:moveTo>
                <a:lnTo>
                  <a:pt x="7176224" y="0"/>
                </a:lnTo>
                <a:lnTo>
                  <a:pt x="7230224" y="54000"/>
                </a:lnTo>
                <a:lnTo>
                  <a:pt x="7176224" y="108000"/>
                </a:lnTo>
                <a:lnTo>
                  <a:pt x="7122224" y="108000"/>
                </a:lnTo>
                <a:lnTo>
                  <a:pt x="7176224" y="54000"/>
                </a:lnTo>
                <a:close/>
                <a:moveTo>
                  <a:pt x="6985579" y="0"/>
                </a:moveTo>
                <a:lnTo>
                  <a:pt x="7039579" y="0"/>
                </a:lnTo>
                <a:lnTo>
                  <a:pt x="7093579" y="54000"/>
                </a:lnTo>
                <a:lnTo>
                  <a:pt x="7039579" y="108000"/>
                </a:lnTo>
                <a:lnTo>
                  <a:pt x="6985579" y="108000"/>
                </a:lnTo>
                <a:lnTo>
                  <a:pt x="7039579" y="54000"/>
                </a:lnTo>
                <a:close/>
                <a:moveTo>
                  <a:pt x="6848934" y="0"/>
                </a:moveTo>
                <a:lnTo>
                  <a:pt x="6902934" y="0"/>
                </a:lnTo>
                <a:lnTo>
                  <a:pt x="6956934" y="54000"/>
                </a:lnTo>
                <a:lnTo>
                  <a:pt x="6902934" y="108000"/>
                </a:lnTo>
                <a:lnTo>
                  <a:pt x="6848934" y="108000"/>
                </a:lnTo>
                <a:lnTo>
                  <a:pt x="6902934" y="54000"/>
                </a:lnTo>
                <a:close/>
                <a:moveTo>
                  <a:pt x="6712289" y="0"/>
                </a:moveTo>
                <a:lnTo>
                  <a:pt x="6766289" y="0"/>
                </a:lnTo>
                <a:lnTo>
                  <a:pt x="6820289" y="54000"/>
                </a:lnTo>
                <a:lnTo>
                  <a:pt x="6766289" y="108000"/>
                </a:lnTo>
                <a:lnTo>
                  <a:pt x="6712289" y="108000"/>
                </a:lnTo>
                <a:lnTo>
                  <a:pt x="6766289" y="54000"/>
                </a:lnTo>
                <a:close/>
                <a:moveTo>
                  <a:pt x="6575644" y="0"/>
                </a:moveTo>
                <a:lnTo>
                  <a:pt x="6629644" y="0"/>
                </a:lnTo>
                <a:lnTo>
                  <a:pt x="6683644" y="54000"/>
                </a:lnTo>
                <a:lnTo>
                  <a:pt x="6629644" y="108000"/>
                </a:lnTo>
                <a:lnTo>
                  <a:pt x="6575644" y="108000"/>
                </a:lnTo>
                <a:lnTo>
                  <a:pt x="6629644" y="54000"/>
                </a:lnTo>
                <a:close/>
                <a:moveTo>
                  <a:pt x="6404913" y="0"/>
                </a:moveTo>
                <a:lnTo>
                  <a:pt x="6458913" y="0"/>
                </a:lnTo>
                <a:lnTo>
                  <a:pt x="6512913" y="54000"/>
                </a:lnTo>
                <a:lnTo>
                  <a:pt x="6458913" y="108000"/>
                </a:lnTo>
                <a:lnTo>
                  <a:pt x="6404913" y="108000"/>
                </a:lnTo>
                <a:lnTo>
                  <a:pt x="6458913" y="54000"/>
                </a:lnTo>
                <a:close/>
                <a:moveTo>
                  <a:pt x="6268268" y="0"/>
                </a:moveTo>
                <a:lnTo>
                  <a:pt x="6322268" y="0"/>
                </a:lnTo>
                <a:lnTo>
                  <a:pt x="6376268" y="54000"/>
                </a:lnTo>
                <a:lnTo>
                  <a:pt x="6322268" y="108000"/>
                </a:lnTo>
                <a:lnTo>
                  <a:pt x="6268268" y="108000"/>
                </a:lnTo>
                <a:lnTo>
                  <a:pt x="6322268" y="54000"/>
                </a:lnTo>
                <a:close/>
                <a:moveTo>
                  <a:pt x="6131623" y="0"/>
                </a:moveTo>
                <a:lnTo>
                  <a:pt x="6185623" y="0"/>
                </a:lnTo>
                <a:lnTo>
                  <a:pt x="6239623" y="54000"/>
                </a:lnTo>
                <a:lnTo>
                  <a:pt x="6185623" y="108000"/>
                </a:lnTo>
                <a:lnTo>
                  <a:pt x="6131623" y="108000"/>
                </a:lnTo>
                <a:lnTo>
                  <a:pt x="6185623" y="54000"/>
                </a:lnTo>
                <a:close/>
                <a:moveTo>
                  <a:pt x="5994978" y="0"/>
                </a:moveTo>
                <a:lnTo>
                  <a:pt x="6048978" y="0"/>
                </a:lnTo>
                <a:lnTo>
                  <a:pt x="6102978" y="54000"/>
                </a:lnTo>
                <a:lnTo>
                  <a:pt x="6048978" y="108000"/>
                </a:lnTo>
                <a:lnTo>
                  <a:pt x="5994978" y="108000"/>
                </a:lnTo>
                <a:lnTo>
                  <a:pt x="6048978" y="54000"/>
                </a:lnTo>
                <a:close/>
                <a:moveTo>
                  <a:pt x="5858333" y="0"/>
                </a:moveTo>
                <a:lnTo>
                  <a:pt x="5912333" y="0"/>
                </a:lnTo>
                <a:lnTo>
                  <a:pt x="5966333" y="54000"/>
                </a:lnTo>
                <a:lnTo>
                  <a:pt x="5912333" y="108000"/>
                </a:lnTo>
                <a:lnTo>
                  <a:pt x="5858333" y="108000"/>
                </a:lnTo>
                <a:lnTo>
                  <a:pt x="5912333" y="54000"/>
                </a:lnTo>
                <a:close/>
                <a:moveTo>
                  <a:pt x="5721688" y="0"/>
                </a:moveTo>
                <a:lnTo>
                  <a:pt x="5775688" y="0"/>
                </a:lnTo>
                <a:lnTo>
                  <a:pt x="5829688" y="54000"/>
                </a:lnTo>
                <a:lnTo>
                  <a:pt x="5775688" y="108000"/>
                </a:lnTo>
                <a:lnTo>
                  <a:pt x="5721688" y="108000"/>
                </a:lnTo>
                <a:lnTo>
                  <a:pt x="5775688" y="54000"/>
                </a:lnTo>
                <a:close/>
                <a:moveTo>
                  <a:pt x="5585043" y="0"/>
                </a:moveTo>
                <a:lnTo>
                  <a:pt x="5639043" y="0"/>
                </a:lnTo>
                <a:lnTo>
                  <a:pt x="5693043" y="54000"/>
                </a:lnTo>
                <a:lnTo>
                  <a:pt x="5639043" y="108000"/>
                </a:lnTo>
                <a:lnTo>
                  <a:pt x="5585043" y="108000"/>
                </a:lnTo>
                <a:lnTo>
                  <a:pt x="5639043" y="54000"/>
                </a:lnTo>
                <a:close/>
                <a:moveTo>
                  <a:pt x="5448398" y="0"/>
                </a:moveTo>
                <a:lnTo>
                  <a:pt x="5502398" y="0"/>
                </a:lnTo>
                <a:lnTo>
                  <a:pt x="5556398" y="54000"/>
                </a:lnTo>
                <a:lnTo>
                  <a:pt x="5502398" y="108000"/>
                </a:lnTo>
                <a:lnTo>
                  <a:pt x="5448398" y="108000"/>
                </a:lnTo>
                <a:lnTo>
                  <a:pt x="5502398" y="54000"/>
                </a:lnTo>
                <a:close/>
                <a:moveTo>
                  <a:pt x="5311753" y="0"/>
                </a:moveTo>
                <a:lnTo>
                  <a:pt x="5365753" y="0"/>
                </a:lnTo>
                <a:lnTo>
                  <a:pt x="5419753" y="54000"/>
                </a:lnTo>
                <a:lnTo>
                  <a:pt x="5365753" y="108000"/>
                </a:lnTo>
                <a:lnTo>
                  <a:pt x="5311753" y="108000"/>
                </a:lnTo>
                <a:lnTo>
                  <a:pt x="5365753" y="54000"/>
                </a:lnTo>
                <a:close/>
                <a:moveTo>
                  <a:pt x="5175108" y="0"/>
                </a:moveTo>
                <a:lnTo>
                  <a:pt x="5229108" y="0"/>
                </a:lnTo>
                <a:lnTo>
                  <a:pt x="5283108" y="54000"/>
                </a:lnTo>
                <a:lnTo>
                  <a:pt x="5229108" y="108000"/>
                </a:lnTo>
                <a:lnTo>
                  <a:pt x="5175108" y="108000"/>
                </a:lnTo>
                <a:lnTo>
                  <a:pt x="5229108" y="54000"/>
                </a:lnTo>
                <a:close/>
                <a:moveTo>
                  <a:pt x="5038463" y="0"/>
                </a:moveTo>
                <a:lnTo>
                  <a:pt x="5092463" y="0"/>
                </a:lnTo>
                <a:lnTo>
                  <a:pt x="5146463" y="54000"/>
                </a:lnTo>
                <a:lnTo>
                  <a:pt x="5092463" y="108000"/>
                </a:lnTo>
                <a:lnTo>
                  <a:pt x="5038463" y="108000"/>
                </a:lnTo>
                <a:lnTo>
                  <a:pt x="5092463" y="54000"/>
                </a:lnTo>
                <a:close/>
                <a:moveTo>
                  <a:pt x="4901818" y="0"/>
                </a:moveTo>
                <a:lnTo>
                  <a:pt x="4955818" y="0"/>
                </a:lnTo>
                <a:lnTo>
                  <a:pt x="5009818" y="54000"/>
                </a:lnTo>
                <a:lnTo>
                  <a:pt x="4955818" y="108000"/>
                </a:lnTo>
                <a:lnTo>
                  <a:pt x="4901818" y="108000"/>
                </a:lnTo>
                <a:lnTo>
                  <a:pt x="4955818" y="54000"/>
                </a:lnTo>
                <a:close/>
                <a:moveTo>
                  <a:pt x="4765173" y="0"/>
                </a:moveTo>
                <a:lnTo>
                  <a:pt x="4819173" y="0"/>
                </a:lnTo>
                <a:lnTo>
                  <a:pt x="4873173" y="54000"/>
                </a:lnTo>
                <a:lnTo>
                  <a:pt x="4819173" y="108000"/>
                </a:lnTo>
                <a:lnTo>
                  <a:pt x="4765173" y="108000"/>
                </a:lnTo>
                <a:lnTo>
                  <a:pt x="4819173" y="54000"/>
                </a:lnTo>
                <a:close/>
                <a:moveTo>
                  <a:pt x="4628528" y="0"/>
                </a:moveTo>
                <a:lnTo>
                  <a:pt x="4682528" y="0"/>
                </a:lnTo>
                <a:lnTo>
                  <a:pt x="4736528" y="54000"/>
                </a:lnTo>
                <a:lnTo>
                  <a:pt x="4682528" y="108000"/>
                </a:lnTo>
                <a:lnTo>
                  <a:pt x="4628528" y="108000"/>
                </a:lnTo>
                <a:lnTo>
                  <a:pt x="4682528" y="54000"/>
                </a:lnTo>
                <a:close/>
                <a:moveTo>
                  <a:pt x="4491883" y="0"/>
                </a:moveTo>
                <a:lnTo>
                  <a:pt x="4545883" y="0"/>
                </a:lnTo>
                <a:lnTo>
                  <a:pt x="4599883" y="54000"/>
                </a:lnTo>
                <a:lnTo>
                  <a:pt x="4545883" y="108000"/>
                </a:lnTo>
                <a:lnTo>
                  <a:pt x="4491883" y="108000"/>
                </a:lnTo>
                <a:lnTo>
                  <a:pt x="4545883" y="54000"/>
                </a:lnTo>
                <a:close/>
                <a:moveTo>
                  <a:pt x="4355238" y="0"/>
                </a:moveTo>
                <a:lnTo>
                  <a:pt x="4409238" y="0"/>
                </a:lnTo>
                <a:lnTo>
                  <a:pt x="4463238" y="54000"/>
                </a:lnTo>
                <a:lnTo>
                  <a:pt x="4409238" y="108000"/>
                </a:lnTo>
                <a:lnTo>
                  <a:pt x="4355238" y="108000"/>
                </a:lnTo>
                <a:lnTo>
                  <a:pt x="4409238" y="54000"/>
                </a:lnTo>
                <a:close/>
                <a:moveTo>
                  <a:pt x="4218593" y="0"/>
                </a:moveTo>
                <a:lnTo>
                  <a:pt x="4272593" y="0"/>
                </a:lnTo>
                <a:lnTo>
                  <a:pt x="4326593" y="54000"/>
                </a:lnTo>
                <a:lnTo>
                  <a:pt x="4272593" y="108000"/>
                </a:lnTo>
                <a:lnTo>
                  <a:pt x="4218593" y="108000"/>
                </a:lnTo>
                <a:lnTo>
                  <a:pt x="4272593" y="54000"/>
                </a:lnTo>
                <a:close/>
                <a:moveTo>
                  <a:pt x="4107270" y="0"/>
                </a:moveTo>
                <a:lnTo>
                  <a:pt x="4161269" y="0"/>
                </a:lnTo>
                <a:lnTo>
                  <a:pt x="4215268" y="54000"/>
                </a:lnTo>
                <a:lnTo>
                  <a:pt x="4161269" y="108000"/>
                </a:lnTo>
                <a:lnTo>
                  <a:pt x="4107270" y="108000"/>
                </a:lnTo>
                <a:lnTo>
                  <a:pt x="4161269" y="54000"/>
                </a:lnTo>
                <a:close/>
                <a:moveTo>
                  <a:pt x="3970615" y="0"/>
                </a:moveTo>
                <a:lnTo>
                  <a:pt x="4024614" y="0"/>
                </a:lnTo>
                <a:lnTo>
                  <a:pt x="4078614" y="54000"/>
                </a:lnTo>
                <a:lnTo>
                  <a:pt x="4024614" y="108000"/>
                </a:lnTo>
                <a:lnTo>
                  <a:pt x="3970615" y="108000"/>
                </a:lnTo>
                <a:lnTo>
                  <a:pt x="4024614" y="54000"/>
                </a:lnTo>
                <a:close/>
                <a:moveTo>
                  <a:pt x="3833969" y="0"/>
                </a:moveTo>
                <a:lnTo>
                  <a:pt x="3887969" y="0"/>
                </a:lnTo>
                <a:lnTo>
                  <a:pt x="3941969" y="54000"/>
                </a:lnTo>
                <a:lnTo>
                  <a:pt x="3887969" y="108000"/>
                </a:lnTo>
                <a:lnTo>
                  <a:pt x="3833969" y="108000"/>
                </a:lnTo>
                <a:lnTo>
                  <a:pt x="3887969" y="54000"/>
                </a:lnTo>
                <a:close/>
                <a:moveTo>
                  <a:pt x="3697324" y="0"/>
                </a:moveTo>
                <a:lnTo>
                  <a:pt x="3751325" y="0"/>
                </a:lnTo>
                <a:lnTo>
                  <a:pt x="3805324" y="54000"/>
                </a:lnTo>
                <a:lnTo>
                  <a:pt x="3751325" y="108000"/>
                </a:lnTo>
                <a:lnTo>
                  <a:pt x="3697324" y="108000"/>
                </a:lnTo>
                <a:lnTo>
                  <a:pt x="3751325" y="54000"/>
                </a:lnTo>
                <a:close/>
                <a:moveTo>
                  <a:pt x="3560679" y="0"/>
                </a:moveTo>
                <a:lnTo>
                  <a:pt x="3614680" y="0"/>
                </a:lnTo>
                <a:lnTo>
                  <a:pt x="3668679" y="54000"/>
                </a:lnTo>
                <a:lnTo>
                  <a:pt x="3614680" y="108000"/>
                </a:lnTo>
                <a:lnTo>
                  <a:pt x="3560679" y="108000"/>
                </a:lnTo>
                <a:lnTo>
                  <a:pt x="3614680" y="54000"/>
                </a:lnTo>
                <a:close/>
                <a:moveTo>
                  <a:pt x="3424035" y="0"/>
                </a:moveTo>
                <a:lnTo>
                  <a:pt x="3478035" y="0"/>
                </a:lnTo>
                <a:lnTo>
                  <a:pt x="3532035" y="54000"/>
                </a:lnTo>
                <a:lnTo>
                  <a:pt x="3478035" y="108000"/>
                </a:lnTo>
                <a:lnTo>
                  <a:pt x="3424035" y="108000"/>
                </a:lnTo>
                <a:lnTo>
                  <a:pt x="3478035" y="54000"/>
                </a:lnTo>
                <a:close/>
                <a:moveTo>
                  <a:pt x="3287389" y="0"/>
                </a:moveTo>
                <a:lnTo>
                  <a:pt x="3341390" y="0"/>
                </a:lnTo>
                <a:lnTo>
                  <a:pt x="3395390" y="54000"/>
                </a:lnTo>
                <a:lnTo>
                  <a:pt x="3341390" y="108000"/>
                </a:lnTo>
                <a:lnTo>
                  <a:pt x="3287389" y="108000"/>
                </a:lnTo>
                <a:lnTo>
                  <a:pt x="3341390" y="54000"/>
                </a:lnTo>
                <a:close/>
                <a:moveTo>
                  <a:pt x="3150744" y="0"/>
                </a:moveTo>
                <a:lnTo>
                  <a:pt x="3204744" y="0"/>
                </a:lnTo>
                <a:lnTo>
                  <a:pt x="3258745" y="54000"/>
                </a:lnTo>
                <a:lnTo>
                  <a:pt x="3204744" y="108000"/>
                </a:lnTo>
                <a:lnTo>
                  <a:pt x="3150744" y="108000"/>
                </a:lnTo>
                <a:lnTo>
                  <a:pt x="3204744" y="54000"/>
                </a:lnTo>
                <a:close/>
                <a:moveTo>
                  <a:pt x="3014099" y="0"/>
                </a:moveTo>
                <a:lnTo>
                  <a:pt x="3068101" y="0"/>
                </a:lnTo>
                <a:lnTo>
                  <a:pt x="3122099" y="54000"/>
                </a:lnTo>
                <a:lnTo>
                  <a:pt x="3068101" y="108000"/>
                </a:lnTo>
                <a:lnTo>
                  <a:pt x="3014099" y="108000"/>
                </a:lnTo>
                <a:lnTo>
                  <a:pt x="3068101" y="54000"/>
                </a:lnTo>
                <a:close/>
                <a:moveTo>
                  <a:pt x="2877455" y="0"/>
                </a:moveTo>
                <a:lnTo>
                  <a:pt x="2931455" y="0"/>
                </a:lnTo>
                <a:lnTo>
                  <a:pt x="2985455" y="54000"/>
                </a:lnTo>
                <a:lnTo>
                  <a:pt x="2931455" y="108000"/>
                </a:lnTo>
                <a:lnTo>
                  <a:pt x="2877455" y="108000"/>
                </a:lnTo>
                <a:lnTo>
                  <a:pt x="2931455" y="54000"/>
                </a:lnTo>
                <a:close/>
                <a:moveTo>
                  <a:pt x="2740810" y="0"/>
                </a:moveTo>
                <a:lnTo>
                  <a:pt x="2794810" y="0"/>
                </a:lnTo>
                <a:lnTo>
                  <a:pt x="2848810" y="54000"/>
                </a:lnTo>
                <a:lnTo>
                  <a:pt x="2794810" y="108000"/>
                </a:lnTo>
                <a:lnTo>
                  <a:pt x="2740810" y="108000"/>
                </a:lnTo>
                <a:lnTo>
                  <a:pt x="2794810" y="54000"/>
                </a:lnTo>
                <a:close/>
                <a:moveTo>
                  <a:pt x="2604165" y="0"/>
                </a:moveTo>
                <a:lnTo>
                  <a:pt x="2658164" y="0"/>
                </a:lnTo>
                <a:lnTo>
                  <a:pt x="2712164" y="54000"/>
                </a:lnTo>
                <a:lnTo>
                  <a:pt x="2658164" y="108000"/>
                </a:lnTo>
                <a:lnTo>
                  <a:pt x="2604165" y="108000"/>
                </a:lnTo>
                <a:lnTo>
                  <a:pt x="2658164" y="54000"/>
                </a:lnTo>
                <a:close/>
                <a:moveTo>
                  <a:pt x="2467520" y="0"/>
                </a:moveTo>
                <a:lnTo>
                  <a:pt x="2521521" y="0"/>
                </a:lnTo>
                <a:lnTo>
                  <a:pt x="2575520" y="54000"/>
                </a:lnTo>
                <a:lnTo>
                  <a:pt x="2521521" y="108000"/>
                </a:lnTo>
                <a:lnTo>
                  <a:pt x="2467520" y="108000"/>
                </a:lnTo>
                <a:lnTo>
                  <a:pt x="2521521" y="54000"/>
                </a:lnTo>
                <a:close/>
                <a:moveTo>
                  <a:pt x="2330876" y="0"/>
                </a:moveTo>
                <a:lnTo>
                  <a:pt x="2384874" y="0"/>
                </a:lnTo>
                <a:lnTo>
                  <a:pt x="2438874" y="54000"/>
                </a:lnTo>
                <a:lnTo>
                  <a:pt x="2384874" y="108000"/>
                </a:lnTo>
                <a:lnTo>
                  <a:pt x="2330876" y="108000"/>
                </a:lnTo>
                <a:lnTo>
                  <a:pt x="2384874" y="54000"/>
                </a:lnTo>
                <a:close/>
                <a:moveTo>
                  <a:pt x="2194229" y="0"/>
                </a:moveTo>
                <a:lnTo>
                  <a:pt x="2248230" y="0"/>
                </a:lnTo>
                <a:lnTo>
                  <a:pt x="2302230" y="54000"/>
                </a:lnTo>
                <a:lnTo>
                  <a:pt x="2248230" y="108000"/>
                </a:lnTo>
                <a:lnTo>
                  <a:pt x="2194229" y="108000"/>
                </a:lnTo>
                <a:lnTo>
                  <a:pt x="2248230" y="54000"/>
                </a:lnTo>
                <a:close/>
                <a:moveTo>
                  <a:pt x="2057587" y="0"/>
                </a:moveTo>
                <a:lnTo>
                  <a:pt x="2111585" y="0"/>
                </a:lnTo>
                <a:lnTo>
                  <a:pt x="2165585" y="54000"/>
                </a:lnTo>
                <a:lnTo>
                  <a:pt x="2111585" y="108000"/>
                </a:lnTo>
                <a:lnTo>
                  <a:pt x="2057587" y="108000"/>
                </a:lnTo>
                <a:lnTo>
                  <a:pt x="2111585" y="54000"/>
                </a:lnTo>
                <a:close/>
                <a:moveTo>
                  <a:pt x="1920942" y="0"/>
                </a:moveTo>
                <a:lnTo>
                  <a:pt x="1974942" y="0"/>
                </a:lnTo>
                <a:lnTo>
                  <a:pt x="2028942" y="54000"/>
                </a:lnTo>
                <a:lnTo>
                  <a:pt x="1974942" y="108000"/>
                </a:lnTo>
                <a:lnTo>
                  <a:pt x="1920942" y="108000"/>
                </a:lnTo>
                <a:lnTo>
                  <a:pt x="1974942" y="54000"/>
                </a:lnTo>
                <a:close/>
                <a:moveTo>
                  <a:pt x="1784297" y="0"/>
                </a:moveTo>
                <a:lnTo>
                  <a:pt x="1838297" y="0"/>
                </a:lnTo>
                <a:lnTo>
                  <a:pt x="1892297" y="54000"/>
                </a:lnTo>
                <a:lnTo>
                  <a:pt x="1838297" y="108000"/>
                </a:lnTo>
                <a:lnTo>
                  <a:pt x="1784297" y="108000"/>
                </a:lnTo>
                <a:lnTo>
                  <a:pt x="1838297" y="54000"/>
                </a:lnTo>
                <a:close/>
                <a:moveTo>
                  <a:pt x="1647652" y="0"/>
                </a:moveTo>
                <a:lnTo>
                  <a:pt x="1701652" y="0"/>
                </a:lnTo>
                <a:lnTo>
                  <a:pt x="1755652" y="54000"/>
                </a:lnTo>
                <a:lnTo>
                  <a:pt x="1701652" y="108000"/>
                </a:lnTo>
                <a:lnTo>
                  <a:pt x="1647652" y="108000"/>
                </a:lnTo>
                <a:lnTo>
                  <a:pt x="1701652" y="54000"/>
                </a:lnTo>
                <a:close/>
                <a:moveTo>
                  <a:pt x="1511007" y="0"/>
                </a:moveTo>
                <a:lnTo>
                  <a:pt x="1565007" y="0"/>
                </a:lnTo>
                <a:lnTo>
                  <a:pt x="1619007" y="54000"/>
                </a:lnTo>
                <a:lnTo>
                  <a:pt x="1565007" y="108000"/>
                </a:lnTo>
                <a:lnTo>
                  <a:pt x="1511007" y="108000"/>
                </a:lnTo>
                <a:lnTo>
                  <a:pt x="1565007" y="54000"/>
                </a:lnTo>
                <a:close/>
                <a:moveTo>
                  <a:pt x="1374362" y="0"/>
                </a:moveTo>
                <a:lnTo>
                  <a:pt x="1428362" y="0"/>
                </a:lnTo>
                <a:lnTo>
                  <a:pt x="1482362" y="54000"/>
                </a:lnTo>
                <a:lnTo>
                  <a:pt x="1428362" y="108000"/>
                </a:lnTo>
                <a:lnTo>
                  <a:pt x="1374362" y="108000"/>
                </a:lnTo>
                <a:lnTo>
                  <a:pt x="1428362" y="5400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flipH="1" flipV="1">
            <a:off x="5036" y="-6428"/>
            <a:ext cx="597449" cy="565986"/>
          </a:xfrm>
          <a:custGeom>
            <a:avLst/>
            <a:gdLst>
              <a:gd name="connsiteX0" fmla="*/ 355456 w 1023082"/>
              <a:gd name="connsiteY0" fmla="*/ 969206 h 969206"/>
              <a:gd name="connsiteX1" fmla="*/ 16049 w 1023082"/>
              <a:gd name="connsiteY1" fmla="*/ 969206 h 969206"/>
              <a:gd name="connsiteX2" fmla="*/ 0 w 1023082"/>
              <a:gd name="connsiteY2" fmla="*/ 810000 h 969206"/>
              <a:gd name="connsiteX3" fmla="*/ 810000 w 1023082"/>
              <a:gd name="connsiteY3" fmla="*/ 0 h 969206"/>
              <a:gd name="connsiteX4" fmla="*/ 973243 w 1023082"/>
              <a:gd name="connsiteY4" fmla="*/ 16456 h 969206"/>
              <a:gd name="connsiteX5" fmla="*/ 1023082 w 1023082"/>
              <a:gd name="connsiteY5" fmla="*/ 29271 h 969206"/>
              <a:gd name="connsiteX6" fmla="*/ 1023082 w 1023082"/>
              <a:gd name="connsiteY6" fmla="*/ 377958 h 969206"/>
              <a:gd name="connsiteX7" fmla="*/ 998215 w 1023082"/>
              <a:gd name="connsiteY7" fmla="*/ 364461 h 969206"/>
              <a:gd name="connsiteX8" fmla="*/ 810000 w 1023082"/>
              <a:gd name="connsiteY8" fmla="*/ 326462 h 969206"/>
              <a:gd name="connsiteX9" fmla="*/ 326462 w 1023082"/>
              <a:gd name="connsiteY9" fmla="*/ 810000 h 969206"/>
              <a:gd name="connsiteX10" fmla="*/ 336285 w 1023082"/>
              <a:gd name="connsiteY10" fmla="*/ 907450 h 969206"/>
            </a:gdLst>
            <a:ahLst/>
            <a:cxnLst/>
            <a:rect l="l" t="t" r="r" b="b"/>
            <a:pathLst>
              <a:path w="1023082" h="969206">
                <a:moveTo>
                  <a:pt x="355456" y="969206"/>
                </a:moveTo>
                <a:lnTo>
                  <a:pt x="16049" y="969206"/>
                </a:lnTo>
                <a:lnTo>
                  <a:pt x="0" y="810000"/>
                </a:lnTo>
                <a:cubicBezTo>
                  <a:pt x="0" y="362649"/>
                  <a:pt x="362649" y="0"/>
                  <a:pt x="810000" y="0"/>
                </a:cubicBezTo>
                <a:cubicBezTo>
                  <a:pt x="865919" y="0"/>
                  <a:pt x="920514" y="5666"/>
                  <a:pt x="973243" y="16456"/>
                </a:cubicBezTo>
                <a:lnTo>
                  <a:pt x="1023082" y="29271"/>
                </a:lnTo>
                <a:lnTo>
                  <a:pt x="1023082" y="377958"/>
                </a:lnTo>
                <a:lnTo>
                  <a:pt x="998215" y="364461"/>
                </a:lnTo>
                <a:cubicBezTo>
                  <a:pt x="940365" y="339992"/>
                  <a:pt x="876763" y="326462"/>
                  <a:pt x="810000" y="326462"/>
                </a:cubicBezTo>
                <a:cubicBezTo>
                  <a:pt x="542949" y="326462"/>
                  <a:pt x="326462" y="542949"/>
                  <a:pt x="326462" y="810000"/>
                </a:cubicBezTo>
                <a:cubicBezTo>
                  <a:pt x="326462" y="843381"/>
                  <a:pt x="329844" y="875973"/>
                  <a:pt x="336285" y="90745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16200000" flipH="1">
            <a:off x="11410900" y="5386440"/>
            <a:ext cx="108000" cy="108000"/>
          </a:xfrm>
          <a:prstGeom prst="ellipse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5100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5875" cap="flat">
            <a:noFill/>
            <a:miter/>
          </a:ln>
          <a:effectLst>
            <a:outerShdw blurRad="114300" dist="38100" dir="5400000" algn="tr" rotWithShape="0">
              <a:schemeClr val="accent1">
                <a:lumMod val="50000"/>
                <a:alpha val="3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16200000" flipH="1">
            <a:off x="11269150" y="5386440"/>
            <a:ext cx="108000" cy="1080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16200000" flipH="1">
            <a:off x="11127400" y="5386440"/>
            <a:ext cx="108000" cy="108000"/>
          </a:xfrm>
          <a:prstGeom prst="ellipse">
            <a:avLst/>
          </a:prstGeom>
          <a:gradFill>
            <a:gsLst>
              <a:gs pos="0">
                <a:schemeClr val="accent2">
                  <a:lumMod val="60000"/>
                  <a:lumOff val="40000"/>
                </a:schemeClr>
              </a:gs>
              <a:gs pos="51000">
                <a:schemeClr val="accent2"/>
              </a:gs>
              <a:gs pos="100000">
                <a:schemeClr val="accent2">
                  <a:lumMod val="7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5875" cap="flat">
            <a:noFill/>
            <a:miter/>
          </a:ln>
          <a:effectLst>
            <a:outerShdw blurRad="114300" dist="38100" dir="5400000" algn="tr" rotWithShape="0">
              <a:schemeClr val="accent2">
                <a:lumMod val="50000"/>
                <a:alpha val="3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16200000" flipH="1">
            <a:off x="10985651" y="5386440"/>
            <a:ext cx="108000" cy="1080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5329997" y="-409359"/>
            <a:ext cx="2408452" cy="33113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9600">
                <a:ln w="12700">
                  <a:noFill/>
                </a:ln>
                <a:solidFill>
                  <a:srgbClr val="484B82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01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flipH="1" flipV="1">
            <a:off x="196814" y="-10243"/>
            <a:ext cx="2846166" cy="1272184"/>
          </a:xfrm>
          <a:custGeom>
            <a:avLst/>
            <a:gdLst>
              <a:gd name="connsiteX0" fmla="*/ 1423083 w 2846166"/>
              <a:gd name="connsiteY0" fmla="*/ 0 h 1272184"/>
              <a:gd name="connsiteX1" fmla="*/ 2826586 w 2846166"/>
              <a:gd name="connsiteY1" fmla="*/ 1143888 h 1272184"/>
              <a:gd name="connsiteX2" fmla="*/ 2846166 w 2846166"/>
              <a:gd name="connsiteY2" fmla="*/ 1272184 h 1272184"/>
              <a:gd name="connsiteX3" fmla="*/ 1823820 w 2846166"/>
              <a:gd name="connsiteY3" fmla="*/ 1272184 h 1272184"/>
              <a:gd name="connsiteX4" fmla="*/ 1821388 w 2846166"/>
              <a:gd name="connsiteY4" fmla="*/ 1264347 h 1272184"/>
              <a:gd name="connsiteX5" fmla="*/ 1423083 w 2846166"/>
              <a:gd name="connsiteY5" fmla="*/ 1000333 h 1272184"/>
              <a:gd name="connsiteX6" fmla="*/ 1024778 w 2846166"/>
              <a:gd name="connsiteY6" fmla="*/ 1264347 h 1272184"/>
              <a:gd name="connsiteX7" fmla="*/ 1022346 w 2846166"/>
              <a:gd name="connsiteY7" fmla="*/ 1272184 h 1272184"/>
              <a:gd name="connsiteX8" fmla="*/ 0 w 2846166"/>
              <a:gd name="connsiteY8" fmla="*/ 1272184 h 1272184"/>
              <a:gd name="connsiteX9" fmla="*/ 19580 w 2846166"/>
              <a:gd name="connsiteY9" fmla="*/ 1143888 h 1272184"/>
              <a:gd name="connsiteX10" fmla="*/ 1423083 w 2846166"/>
              <a:gd name="connsiteY10" fmla="*/ 0 h 1272184"/>
            </a:gdLst>
            <a:ahLst/>
            <a:cxnLst/>
            <a:rect l="l" t="t" r="r" b="b"/>
            <a:pathLst>
              <a:path w="2846166" h="1272184">
                <a:moveTo>
                  <a:pt x="1423083" y="0"/>
                </a:moveTo>
                <a:cubicBezTo>
                  <a:pt x="2115390" y="0"/>
                  <a:pt x="2693000" y="491072"/>
                  <a:pt x="2826586" y="1143888"/>
                </a:cubicBezTo>
                <a:lnTo>
                  <a:pt x="2846166" y="1272184"/>
                </a:lnTo>
                <a:lnTo>
                  <a:pt x="1823820" y="1272184"/>
                </a:lnTo>
                <a:lnTo>
                  <a:pt x="1821388" y="1264347"/>
                </a:lnTo>
                <a:cubicBezTo>
                  <a:pt x="1755765" y="1109197"/>
                  <a:pt x="1602137" y="1000333"/>
                  <a:pt x="1423083" y="1000333"/>
                </a:cubicBezTo>
                <a:cubicBezTo>
                  <a:pt x="1244029" y="1000333"/>
                  <a:pt x="1090401" y="1109197"/>
                  <a:pt x="1024778" y="1264347"/>
                </a:cubicBezTo>
                <a:lnTo>
                  <a:pt x="1022346" y="1272184"/>
                </a:lnTo>
                <a:lnTo>
                  <a:pt x="0" y="1272184"/>
                </a:lnTo>
                <a:lnTo>
                  <a:pt x="19580" y="1143888"/>
                </a:lnTo>
                <a:cubicBezTo>
                  <a:pt x="153166" y="491072"/>
                  <a:pt x="730776" y="0"/>
                  <a:pt x="1423083" y="0"/>
                </a:cubicBezTo>
                <a:close/>
              </a:path>
            </a:pathLst>
          </a:custGeom>
          <a:gradFill>
            <a:gsLst>
              <a:gs pos="1000">
                <a:schemeClr val="accent2"/>
              </a:gs>
              <a:gs pos="100000">
                <a:schemeClr val="accent2">
                  <a:lumMod val="75000"/>
                </a:schemeClr>
              </a:gs>
            </a:gsLst>
            <a:lin ang="2700000" scaled="0"/>
          </a:gradFill>
          <a:ln w="12700" cap="flat">
            <a:noFill/>
            <a:miter/>
          </a:ln>
          <a:effectLst>
            <a:outerShdw blurRad="101600" dist="63500" dir="5400000" algn="t" rotWithShape="0">
              <a:schemeClr val="accent2"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2506177" flipH="1">
            <a:off x="2090496" y="-319102"/>
            <a:ext cx="240826" cy="2124163"/>
          </a:xfrm>
          <a:custGeom>
            <a:avLst/>
            <a:gdLst>
              <a:gd name="connsiteX0" fmla="*/ 0 w 240826"/>
              <a:gd name="connsiteY0" fmla="*/ 1909071 h 2124163"/>
              <a:gd name="connsiteX1" fmla="*/ 240826 w 240826"/>
              <a:gd name="connsiteY1" fmla="*/ 2124163 h 2124163"/>
              <a:gd name="connsiteX2" fmla="*/ 240825 w 240826"/>
              <a:gd name="connsiteY2" fmla="*/ 159716 h 2124163"/>
              <a:gd name="connsiteX3" fmla="*/ 62002 w 240826"/>
              <a:gd name="connsiteY3" fmla="*/ 0 h 2124163"/>
              <a:gd name="connsiteX4" fmla="*/ 57421 w 240826"/>
              <a:gd name="connsiteY4" fmla="*/ 2385 h 2124163"/>
              <a:gd name="connsiteX5" fmla="*/ 0 w 240826"/>
              <a:gd name="connsiteY5" fmla="*/ 48126 h 2124163"/>
            </a:gdLst>
            <a:ahLst/>
            <a:cxnLst/>
            <a:rect l="l" t="t" r="r" b="b"/>
            <a:pathLst>
              <a:path w="240826" h="2124163">
                <a:moveTo>
                  <a:pt x="0" y="1909071"/>
                </a:moveTo>
                <a:lnTo>
                  <a:pt x="240826" y="2124163"/>
                </a:lnTo>
                <a:lnTo>
                  <a:pt x="240825" y="159716"/>
                </a:lnTo>
                <a:lnTo>
                  <a:pt x="62002" y="0"/>
                </a:lnTo>
                <a:lnTo>
                  <a:pt x="57421" y="2385"/>
                </a:lnTo>
                <a:lnTo>
                  <a:pt x="0" y="48126"/>
                </a:lnTo>
                <a:close/>
              </a:path>
            </a:pathLst>
          </a:custGeom>
          <a:solidFill>
            <a:schemeClr val="bg1">
              <a:alpha val="9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2506177" flipH="1">
            <a:off x="1610256" y="-367441"/>
            <a:ext cx="240826" cy="2179540"/>
          </a:xfrm>
          <a:custGeom>
            <a:avLst/>
            <a:gdLst>
              <a:gd name="connsiteX0" fmla="*/ 240826 w 240826"/>
              <a:gd name="connsiteY0" fmla="*/ 2179540 h 2179540"/>
              <a:gd name="connsiteX1" fmla="*/ 240826 w 240826"/>
              <a:gd name="connsiteY1" fmla="*/ 215092 h 2179540"/>
              <a:gd name="connsiteX2" fmla="*/ 2 w 240826"/>
              <a:gd name="connsiteY2" fmla="*/ 0 h 2179540"/>
              <a:gd name="connsiteX3" fmla="*/ 0 w 240826"/>
              <a:gd name="connsiteY3" fmla="*/ 1964446 h 2179540"/>
            </a:gdLst>
            <a:ahLst/>
            <a:cxnLst/>
            <a:rect l="l" t="t" r="r" b="b"/>
            <a:pathLst>
              <a:path w="240826" h="2179540">
                <a:moveTo>
                  <a:pt x="240826" y="2179540"/>
                </a:moveTo>
                <a:lnTo>
                  <a:pt x="240826" y="215092"/>
                </a:lnTo>
                <a:lnTo>
                  <a:pt x="2" y="0"/>
                </a:lnTo>
                <a:lnTo>
                  <a:pt x="0" y="1964446"/>
                </a:lnTo>
                <a:close/>
              </a:path>
            </a:pathLst>
          </a:custGeom>
          <a:solidFill>
            <a:schemeClr val="bg1">
              <a:alpha val="9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2506177" flipH="1">
            <a:off x="1088869" y="-367442"/>
            <a:ext cx="240828" cy="2179540"/>
          </a:xfrm>
          <a:custGeom>
            <a:avLst/>
            <a:gdLst>
              <a:gd name="connsiteX0" fmla="*/ 240826 w 240828"/>
              <a:gd name="connsiteY0" fmla="*/ 2179540 h 2179540"/>
              <a:gd name="connsiteX1" fmla="*/ 240828 w 240828"/>
              <a:gd name="connsiteY1" fmla="*/ 215095 h 2179540"/>
              <a:gd name="connsiteX2" fmla="*/ 0 w 240828"/>
              <a:gd name="connsiteY2" fmla="*/ 0 h 2179540"/>
              <a:gd name="connsiteX3" fmla="*/ 0 w 240828"/>
              <a:gd name="connsiteY3" fmla="*/ 1964446 h 2179540"/>
            </a:gdLst>
            <a:ahLst/>
            <a:cxnLst/>
            <a:rect l="l" t="t" r="r" b="b"/>
            <a:pathLst>
              <a:path w="240828" h="2179540">
                <a:moveTo>
                  <a:pt x="240826" y="2179540"/>
                </a:moveTo>
                <a:lnTo>
                  <a:pt x="240828" y="215095"/>
                </a:lnTo>
                <a:lnTo>
                  <a:pt x="0" y="0"/>
                </a:lnTo>
                <a:lnTo>
                  <a:pt x="0" y="1964446"/>
                </a:lnTo>
                <a:close/>
              </a:path>
            </a:pathLst>
          </a:custGeom>
          <a:solidFill>
            <a:schemeClr val="bg1">
              <a:alpha val="9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2506177" flipH="1">
            <a:off x="590186" y="-367443"/>
            <a:ext cx="240827" cy="2179541"/>
          </a:xfrm>
          <a:custGeom>
            <a:avLst/>
            <a:gdLst>
              <a:gd name="connsiteX0" fmla="*/ 240827 w 240827"/>
              <a:gd name="connsiteY0" fmla="*/ 2179541 h 2179541"/>
              <a:gd name="connsiteX1" fmla="*/ 240827 w 240827"/>
              <a:gd name="connsiteY1" fmla="*/ 215094 h 2179541"/>
              <a:gd name="connsiteX2" fmla="*/ 1 w 240827"/>
              <a:gd name="connsiteY2" fmla="*/ 0 h 2179541"/>
              <a:gd name="connsiteX3" fmla="*/ 0 w 240827"/>
              <a:gd name="connsiteY3" fmla="*/ 1964447 h 2179541"/>
            </a:gdLst>
            <a:ahLst/>
            <a:cxnLst/>
            <a:rect l="l" t="t" r="r" b="b"/>
            <a:pathLst>
              <a:path w="240827" h="2179541">
                <a:moveTo>
                  <a:pt x="240827" y="2179541"/>
                </a:moveTo>
                <a:lnTo>
                  <a:pt x="240827" y="215094"/>
                </a:lnTo>
                <a:lnTo>
                  <a:pt x="1" y="0"/>
                </a:lnTo>
                <a:lnTo>
                  <a:pt x="0" y="1964447"/>
                </a:lnTo>
                <a:close/>
              </a:path>
            </a:pathLst>
          </a:custGeom>
          <a:solidFill>
            <a:schemeClr val="bg1">
              <a:alpha val="9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2506177" flipH="1">
            <a:off x="245484" y="-308689"/>
            <a:ext cx="240828" cy="1717233"/>
          </a:xfrm>
          <a:custGeom>
            <a:avLst/>
            <a:gdLst>
              <a:gd name="connsiteX0" fmla="*/ 0 w 240828"/>
              <a:gd name="connsiteY0" fmla="*/ 1717233 h 1717233"/>
              <a:gd name="connsiteX1" fmla="*/ 240828 w 240828"/>
              <a:gd name="connsiteY1" fmla="*/ 1447594 h 1717233"/>
              <a:gd name="connsiteX2" fmla="*/ 240828 w 240828"/>
              <a:gd name="connsiteY2" fmla="*/ 215094 h 1717233"/>
              <a:gd name="connsiteX3" fmla="*/ 1 w 240828"/>
              <a:gd name="connsiteY3" fmla="*/ 0 h 1717233"/>
            </a:gdLst>
            <a:ahLst/>
            <a:cxnLst/>
            <a:rect l="l" t="t" r="r" b="b"/>
            <a:pathLst>
              <a:path w="240828" h="1717233">
                <a:moveTo>
                  <a:pt x="0" y="1717233"/>
                </a:moveTo>
                <a:lnTo>
                  <a:pt x="240828" y="1447594"/>
                </a:lnTo>
                <a:lnTo>
                  <a:pt x="240828" y="215094"/>
                </a:lnTo>
                <a:lnTo>
                  <a:pt x="1" y="0"/>
                </a:lnTo>
                <a:close/>
              </a:path>
            </a:pathLst>
          </a:custGeom>
          <a:solidFill>
            <a:schemeClr val="bg1">
              <a:alpha val="9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flipH="1">
            <a:off x="313066" y="5596060"/>
            <a:ext cx="2846166" cy="1272184"/>
          </a:xfrm>
          <a:custGeom>
            <a:avLst/>
            <a:gdLst>
              <a:gd name="connsiteX0" fmla="*/ 1423083 w 2846166"/>
              <a:gd name="connsiteY0" fmla="*/ 0 h 1272184"/>
              <a:gd name="connsiteX1" fmla="*/ 2826586 w 2846166"/>
              <a:gd name="connsiteY1" fmla="*/ 1143888 h 1272184"/>
              <a:gd name="connsiteX2" fmla="*/ 2846166 w 2846166"/>
              <a:gd name="connsiteY2" fmla="*/ 1272184 h 1272184"/>
              <a:gd name="connsiteX3" fmla="*/ 1823820 w 2846166"/>
              <a:gd name="connsiteY3" fmla="*/ 1272184 h 1272184"/>
              <a:gd name="connsiteX4" fmla="*/ 1821388 w 2846166"/>
              <a:gd name="connsiteY4" fmla="*/ 1264347 h 1272184"/>
              <a:gd name="connsiteX5" fmla="*/ 1423083 w 2846166"/>
              <a:gd name="connsiteY5" fmla="*/ 1000333 h 1272184"/>
              <a:gd name="connsiteX6" fmla="*/ 1024778 w 2846166"/>
              <a:gd name="connsiteY6" fmla="*/ 1264347 h 1272184"/>
              <a:gd name="connsiteX7" fmla="*/ 1022346 w 2846166"/>
              <a:gd name="connsiteY7" fmla="*/ 1272184 h 1272184"/>
              <a:gd name="connsiteX8" fmla="*/ 0 w 2846166"/>
              <a:gd name="connsiteY8" fmla="*/ 1272184 h 1272184"/>
              <a:gd name="connsiteX9" fmla="*/ 19580 w 2846166"/>
              <a:gd name="connsiteY9" fmla="*/ 1143888 h 1272184"/>
              <a:gd name="connsiteX10" fmla="*/ 1423083 w 2846166"/>
              <a:gd name="connsiteY10" fmla="*/ 0 h 1272184"/>
            </a:gdLst>
            <a:ahLst/>
            <a:cxnLst/>
            <a:rect l="l" t="t" r="r" b="b"/>
            <a:pathLst>
              <a:path w="2846166" h="1272184">
                <a:moveTo>
                  <a:pt x="1423083" y="0"/>
                </a:moveTo>
                <a:cubicBezTo>
                  <a:pt x="2115390" y="0"/>
                  <a:pt x="2693000" y="491072"/>
                  <a:pt x="2826586" y="1143888"/>
                </a:cubicBezTo>
                <a:lnTo>
                  <a:pt x="2846166" y="1272184"/>
                </a:lnTo>
                <a:lnTo>
                  <a:pt x="1823820" y="1272184"/>
                </a:lnTo>
                <a:lnTo>
                  <a:pt x="1821388" y="1264347"/>
                </a:lnTo>
                <a:cubicBezTo>
                  <a:pt x="1755765" y="1109197"/>
                  <a:pt x="1602137" y="1000333"/>
                  <a:pt x="1423083" y="1000333"/>
                </a:cubicBezTo>
                <a:cubicBezTo>
                  <a:pt x="1244029" y="1000333"/>
                  <a:pt x="1090401" y="1109197"/>
                  <a:pt x="1024778" y="1264347"/>
                </a:cubicBezTo>
                <a:lnTo>
                  <a:pt x="1022346" y="1272184"/>
                </a:lnTo>
                <a:lnTo>
                  <a:pt x="0" y="1272184"/>
                </a:lnTo>
                <a:lnTo>
                  <a:pt x="19580" y="1143888"/>
                </a:lnTo>
                <a:cubicBezTo>
                  <a:pt x="153166" y="491072"/>
                  <a:pt x="730776" y="0"/>
                  <a:pt x="1423083" y="0"/>
                </a:cubicBezTo>
                <a:close/>
              </a:path>
            </a:pathLst>
          </a:custGeom>
          <a:gradFill>
            <a:gsLst>
              <a:gs pos="1000">
                <a:schemeClr val="accent2"/>
              </a:gs>
              <a:gs pos="100000">
                <a:schemeClr val="accent2">
                  <a:lumMod val="75000"/>
                </a:schemeClr>
              </a:gs>
            </a:gsLst>
            <a:lin ang="2700000" scaled="0"/>
          </a:gradFill>
          <a:ln w="12700" cap="flat">
            <a:noFill/>
            <a:miter/>
          </a:ln>
          <a:effectLst>
            <a:outerShdw blurRad="101600" dist="63500" dir="5400000" algn="t" rotWithShape="0">
              <a:schemeClr val="accent2"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 rot="19093823" flipH="1" flipV="1">
            <a:off x="2206748" y="5052940"/>
            <a:ext cx="240826" cy="2124163"/>
          </a:xfrm>
          <a:custGeom>
            <a:avLst/>
            <a:gdLst>
              <a:gd name="connsiteX0" fmla="*/ 0 w 240826"/>
              <a:gd name="connsiteY0" fmla="*/ 1909071 h 2124163"/>
              <a:gd name="connsiteX1" fmla="*/ 240826 w 240826"/>
              <a:gd name="connsiteY1" fmla="*/ 2124163 h 2124163"/>
              <a:gd name="connsiteX2" fmla="*/ 240825 w 240826"/>
              <a:gd name="connsiteY2" fmla="*/ 159716 h 2124163"/>
              <a:gd name="connsiteX3" fmla="*/ 62002 w 240826"/>
              <a:gd name="connsiteY3" fmla="*/ 0 h 2124163"/>
              <a:gd name="connsiteX4" fmla="*/ 57421 w 240826"/>
              <a:gd name="connsiteY4" fmla="*/ 2385 h 2124163"/>
              <a:gd name="connsiteX5" fmla="*/ 0 w 240826"/>
              <a:gd name="connsiteY5" fmla="*/ 48126 h 2124163"/>
            </a:gdLst>
            <a:ahLst/>
            <a:cxnLst/>
            <a:rect l="l" t="t" r="r" b="b"/>
            <a:pathLst>
              <a:path w="240826" h="2124163">
                <a:moveTo>
                  <a:pt x="0" y="1909071"/>
                </a:moveTo>
                <a:lnTo>
                  <a:pt x="240826" y="2124163"/>
                </a:lnTo>
                <a:lnTo>
                  <a:pt x="240825" y="159716"/>
                </a:lnTo>
                <a:lnTo>
                  <a:pt x="62002" y="0"/>
                </a:lnTo>
                <a:lnTo>
                  <a:pt x="57421" y="2385"/>
                </a:lnTo>
                <a:lnTo>
                  <a:pt x="0" y="48126"/>
                </a:lnTo>
                <a:close/>
              </a:path>
            </a:pathLst>
          </a:custGeom>
          <a:solidFill>
            <a:schemeClr val="bg1">
              <a:alpha val="9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 rot="19093823" flipH="1" flipV="1">
            <a:off x="1726508" y="5045902"/>
            <a:ext cx="240826" cy="2179540"/>
          </a:xfrm>
          <a:custGeom>
            <a:avLst/>
            <a:gdLst>
              <a:gd name="connsiteX0" fmla="*/ 240826 w 240826"/>
              <a:gd name="connsiteY0" fmla="*/ 2179540 h 2179540"/>
              <a:gd name="connsiteX1" fmla="*/ 240826 w 240826"/>
              <a:gd name="connsiteY1" fmla="*/ 215092 h 2179540"/>
              <a:gd name="connsiteX2" fmla="*/ 2 w 240826"/>
              <a:gd name="connsiteY2" fmla="*/ 0 h 2179540"/>
              <a:gd name="connsiteX3" fmla="*/ 0 w 240826"/>
              <a:gd name="connsiteY3" fmla="*/ 1964446 h 2179540"/>
            </a:gdLst>
            <a:ahLst/>
            <a:cxnLst/>
            <a:rect l="l" t="t" r="r" b="b"/>
            <a:pathLst>
              <a:path w="240826" h="2179540">
                <a:moveTo>
                  <a:pt x="240826" y="2179540"/>
                </a:moveTo>
                <a:lnTo>
                  <a:pt x="240826" y="215092"/>
                </a:lnTo>
                <a:lnTo>
                  <a:pt x="2" y="0"/>
                </a:lnTo>
                <a:lnTo>
                  <a:pt x="0" y="1964446"/>
                </a:lnTo>
                <a:close/>
              </a:path>
            </a:pathLst>
          </a:custGeom>
          <a:solidFill>
            <a:schemeClr val="bg1">
              <a:alpha val="9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 rot="19093823" flipH="1" flipV="1">
            <a:off x="1205121" y="5045903"/>
            <a:ext cx="240828" cy="2179540"/>
          </a:xfrm>
          <a:custGeom>
            <a:avLst/>
            <a:gdLst>
              <a:gd name="connsiteX0" fmla="*/ 240826 w 240828"/>
              <a:gd name="connsiteY0" fmla="*/ 2179540 h 2179540"/>
              <a:gd name="connsiteX1" fmla="*/ 240828 w 240828"/>
              <a:gd name="connsiteY1" fmla="*/ 215095 h 2179540"/>
              <a:gd name="connsiteX2" fmla="*/ 0 w 240828"/>
              <a:gd name="connsiteY2" fmla="*/ 0 h 2179540"/>
              <a:gd name="connsiteX3" fmla="*/ 0 w 240828"/>
              <a:gd name="connsiteY3" fmla="*/ 1964446 h 2179540"/>
            </a:gdLst>
            <a:ahLst/>
            <a:cxnLst/>
            <a:rect l="l" t="t" r="r" b="b"/>
            <a:pathLst>
              <a:path w="240828" h="2179540">
                <a:moveTo>
                  <a:pt x="240826" y="2179540"/>
                </a:moveTo>
                <a:lnTo>
                  <a:pt x="240828" y="215095"/>
                </a:lnTo>
                <a:lnTo>
                  <a:pt x="0" y="0"/>
                </a:lnTo>
                <a:lnTo>
                  <a:pt x="0" y="1964446"/>
                </a:lnTo>
                <a:close/>
              </a:path>
            </a:pathLst>
          </a:custGeom>
          <a:solidFill>
            <a:schemeClr val="bg1">
              <a:alpha val="9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 rot="19093823" flipH="1" flipV="1">
            <a:off x="706438" y="5045903"/>
            <a:ext cx="240827" cy="2179541"/>
          </a:xfrm>
          <a:custGeom>
            <a:avLst/>
            <a:gdLst>
              <a:gd name="connsiteX0" fmla="*/ 240827 w 240827"/>
              <a:gd name="connsiteY0" fmla="*/ 2179541 h 2179541"/>
              <a:gd name="connsiteX1" fmla="*/ 240827 w 240827"/>
              <a:gd name="connsiteY1" fmla="*/ 215094 h 2179541"/>
              <a:gd name="connsiteX2" fmla="*/ 1 w 240827"/>
              <a:gd name="connsiteY2" fmla="*/ 0 h 2179541"/>
              <a:gd name="connsiteX3" fmla="*/ 0 w 240827"/>
              <a:gd name="connsiteY3" fmla="*/ 1964447 h 2179541"/>
            </a:gdLst>
            <a:ahLst/>
            <a:cxnLst/>
            <a:rect l="l" t="t" r="r" b="b"/>
            <a:pathLst>
              <a:path w="240827" h="2179541">
                <a:moveTo>
                  <a:pt x="240827" y="2179541"/>
                </a:moveTo>
                <a:lnTo>
                  <a:pt x="240827" y="215094"/>
                </a:lnTo>
                <a:lnTo>
                  <a:pt x="1" y="0"/>
                </a:lnTo>
                <a:lnTo>
                  <a:pt x="0" y="1964447"/>
                </a:lnTo>
                <a:close/>
              </a:path>
            </a:pathLst>
          </a:custGeom>
          <a:solidFill>
            <a:schemeClr val="bg1">
              <a:alpha val="9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 rot="19093823" flipH="1" flipV="1">
            <a:off x="361736" y="5449457"/>
            <a:ext cx="240828" cy="1717233"/>
          </a:xfrm>
          <a:custGeom>
            <a:avLst/>
            <a:gdLst>
              <a:gd name="connsiteX0" fmla="*/ 0 w 240828"/>
              <a:gd name="connsiteY0" fmla="*/ 1717233 h 1717233"/>
              <a:gd name="connsiteX1" fmla="*/ 240828 w 240828"/>
              <a:gd name="connsiteY1" fmla="*/ 1447594 h 1717233"/>
              <a:gd name="connsiteX2" fmla="*/ 240828 w 240828"/>
              <a:gd name="connsiteY2" fmla="*/ 215094 h 1717233"/>
              <a:gd name="connsiteX3" fmla="*/ 1 w 240828"/>
              <a:gd name="connsiteY3" fmla="*/ 0 h 1717233"/>
            </a:gdLst>
            <a:ahLst/>
            <a:cxnLst/>
            <a:rect l="l" t="t" r="r" b="b"/>
            <a:pathLst>
              <a:path w="240828" h="1717233">
                <a:moveTo>
                  <a:pt x="0" y="1717233"/>
                </a:moveTo>
                <a:lnTo>
                  <a:pt x="240828" y="1447594"/>
                </a:lnTo>
                <a:lnTo>
                  <a:pt x="240828" y="215094"/>
                </a:lnTo>
                <a:lnTo>
                  <a:pt x="1" y="0"/>
                </a:lnTo>
                <a:close/>
              </a:path>
            </a:pathLst>
          </a:custGeom>
          <a:solidFill>
            <a:schemeClr val="bg1">
              <a:alpha val="9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 rot="2506177" flipH="1">
            <a:off x="2425704" y="109345"/>
            <a:ext cx="240826" cy="1633338"/>
          </a:xfrm>
          <a:custGeom>
            <a:avLst/>
            <a:gdLst>
              <a:gd name="connsiteX0" fmla="*/ 141087 w 141087"/>
              <a:gd name="connsiteY0" fmla="*/ 0 h 956884"/>
              <a:gd name="connsiteX1" fmla="*/ 141087 w 141087"/>
              <a:gd name="connsiteY1" fmla="*/ 956884 h 956884"/>
              <a:gd name="connsiteX2" fmla="*/ 0 w 141087"/>
              <a:gd name="connsiteY2" fmla="*/ 830873 h 956884"/>
              <a:gd name="connsiteX3" fmla="*/ 0 w 141087"/>
              <a:gd name="connsiteY3" fmla="*/ 208654 h 956884"/>
              <a:gd name="connsiteX4" fmla="*/ 2805 w 141087"/>
              <a:gd name="connsiteY4" fmla="*/ 200139 h 956884"/>
              <a:gd name="connsiteX5" fmla="*/ 66772 w 141087"/>
              <a:gd name="connsiteY5" fmla="*/ 86977 h 956884"/>
            </a:gdLst>
            <a:ahLst/>
            <a:cxnLst/>
            <a:rect l="l" t="t" r="r" b="b"/>
            <a:pathLst>
              <a:path w="141087" h="956884">
                <a:moveTo>
                  <a:pt x="141087" y="0"/>
                </a:moveTo>
                <a:lnTo>
                  <a:pt x="141087" y="956884"/>
                </a:lnTo>
                <a:lnTo>
                  <a:pt x="0" y="830873"/>
                </a:lnTo>
                <a:lnTo>
                  <a:pt x="0" y="208654"/>
                </a:lnTo>
                <a:lnTo>
                  <a:pt x="2805" y="200139"/>
                </a:lnTo>
                <a:cubicBezTo>
                  <a:pt x="20511" y="160205"/>
                  <a:pt x="41987" y="122337"/>
                  <a:pt x="66772" y="86977"/>
                </a:cubicBezTo>
                <a:close/>
              </a:path>
            </a:pathLst>
          </a:custGeom>
          <a:solidFill>
            <a:schemeClr val="bg1">
              <a:alpha val="9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 rot="19093823" flipH="1" flipV="1">
            <a:off x="2541956" y="5115318"/>
            <a:ext cx="240826" cy="1633338"/>
          </a:xfrm>
          <a:custGeom>
            <a:avLst/>
            <a:gdLst>
              <a:gd name="connsiteX0" fmla="*/ 141087 w 141087"/>
              <a:gd name="connsiteY0" fmla="*/ 0 h 956884"/>
              <a:gd name="connsiteX1" fmla="*/ 141087 w 141087"/>
              <a:gd name="connsiteY1" fmla="*/ 956884 h 956884"/>
              <a:gd name="connsiteX2" fmla="*/ 0 w 141087"/>
              <a:gd name="connsiteY2" fmla="*/ 830873 h 956884"/>
              <a:gd name="connsiteX3" fmla="*/ 0 w 141087"/>
              <a:gd name="connsiteY3" fmla="*/ 208654 h 956884"/>
              <a:gd name="connsiteX4" fmla="*/ 2805 w 141087"/>
              <a:gd name="connsiteY4" fmla="*/ 200139 h 956884"/>
              <a:gd name="connsiteX5" fmla="*/ 66772 w 141087"/>
              <a:gd name="connsiteY5" fmla="*/ 86977 h 956884"/>
            </a:gdLst>
            <a:ahLst/>
            <a:cxnLst/>
            <a:rect l="l" t="t" r="r" b="b"/>
            <a:pathLst>
              <a:path w="141087" h="956884">
                <a:moveTo>
                  <a:pt x="141087" y="0"/>
                </a:moveTo>
                <a:lnTo>
                  <a:pt x="141087" y="956884"/>
                </a:lnTo>
                <a:lnTo>
                  <a:pt x="0" y="830873"/>
                </a:lnTo>
                <a:lnTo>
                  <a:pt x="0" y="208654"/>
                </a:lnTo>
                <a:lnTo>
                  <a:pt x="2805" y="200139"/>
                </a:lnTo>
                <a:cubicBezTo>
                  <a:pt x="20511" y="160205"/>
                  <a:pt x="41987" y="122337"/>
                  <a:pt x="66772" y="86977"/>
                </a:cubicBezTo>
                <a:close/>
              </a:path>
            </a:pathLst>
          </a:custGeom>
          <a:solidFill>
            <a:schemeClr val="bg1">
              <a:alpha val="9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7" name="标题 1"/>
          <p:cNvSpPr txBox="1"/>
          <p:nvPr/>
        </p:nvSpPr>
        <p:spPr>
          <a:xfrm rot="5400000" flipH="1">
            <a:off x="-339980" y="914937"/>
            <a:ext cx="5728571" cy="5048610"/>
          </a:xfrm>
          <a:custGeom>
            <a:avLst/>
            <a:gdLst>
              <a:gd name="connsiteX0" fmla="*/ 5254884 w 5254884"/>
              <a:gd name="connsiteY0" fmla="*/ 2627443 h 4942813"/>
              <a:gd name="connsiteX1" fmla="*/ 5254884 w 5254884"/>
              <a:gd name="connsiteY1" fmla="*/ 4942813 h 4942813"/>
              <a:gd name="connsiteX2" fmla="*/ 0 w 5254884"/>
              <a:gd name="connsiteY2" fmla="*/ 4942812 h 4942813"/>
              <a:gd name="connsiteX3" fmla="*/ 0 w 5254884"/>
              <a:gd name="connsiteY3" fmla="*/ 2627442 h 4942813"/>
              <a:gd name="connsiteX4" fmla="*/ 2627442 w 5254884"/>
              <a:gd name="connsiteY4" fmla="*/ 0 h 4942813"/>
              <a:gd name="connsiteX5" fmla="*/ 5254884 w 5254884"/>
              <a:gd name="connsiteY5" fmla="*/ 2627443 h 4942813"/>
            </a:gdLst>
            <a:ahLst/>
            <a:cxnLst/>
            <a:rect l="l" t="t" r="r" b="b"/>
            <a:pathLst>
              <a:path w="5254884" h="4942813">
                <a:moveTo>
                  <a:pt x="5254884" y="2627443"/>
                </a:moveTo>
                <a:lnTo>
                  <a:pt x="5254884" y="4942813"/>
                </a:lnTo>
                <a:lnTo>
                  <a:pt x="0" y="4942812"/>
                </a:lnTo>
                <a:lnTo>
                  <a:pt x="0" y="2627442"/>
                </a:lnTo>
                <a:cubicBezTo>
                  <a:pt x="0" y="1176346"/>
                  <a:pt x="1176346" y="0"/>
                  <a:pt x="2627442" y="0"/>
                </a:cubicBezTo>
                <a:cubicBezTo>
                  <a:pt x="4078538" y="0"/>
                  <a:pt x="5254884" y="1176347"/>
                  <a:pt x="5254884" y="2627443"/>
                </a:cubicBezTo>
                <a:close/>
              </a:path>
            </a:pathLst>
          </a:custGeom>
          <a:solidFill>
            <a:schemeClr val="bg1"/>
          </a:solidFill>
          <a:ln w="12700" cap="sq">
            <a:noFill/>
            <a:miter/>
          </a:ln>
          <a:effectLst>
            <a:outerShdw blurRad="355600" sx="102000" sy="102000" algn="ctr" rotWithShape="0">
              <a:schemeClr val="accent1">
                <a:alpha val="21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8" name="标题 1"/>
          <p:cNvSpPr txBox="1"/>
          <p:nvPr/>
        </p:nvSpPr>
        <p:spPr>
          <a:xfrm rot="5400000" flipH="1">
            <a:off x="-269331" y="1018556"/>
            <a:ext cx="5380033" cy="4841369"/>
          </a:xfrm>
          <a:custGeom>
            <a:avLst/>
            <a:gdLst>
              <a:gd name="connsiteX0" fmla="*/ 4935166 w 4935166"/>
              <a:gd name="connsiteY0" fmla="*/ 2467583 h 4739915"/>
              <a:gd name="connsiteX1" fmla="*/ 4935165 w 4935166"/>
              <a:gd name="connsiteY1" fmla="*/ 4739915 h 4739915"/>
              <a:gd name="connsiteX2" fmla="*/ 0 w 4935166"/>
              <a:gd name="connsiteY2" fmla="*/ 4739914 h 4739915"/>
              <a:gd name="connsiteX3" fmla="*/ 0 w 4935166"/>
              <a:gd name="connsiteY3" fmla="*/ 2467582 h 4739915"/>
              <a:gd name="connsiteX4" fmla="*/ 2467583 w 4935166"/>
              <a:gd name="connsiteY4" fmla="*/ 0 h 4739915"/>
              <a:gd name="connsiteX5" fmla="*/ 4935166 w 4935166"/>
              <a:gd name="connsiteY5" fmla="*/ 2467583 h 4739915"/>
            </a:gdLst>
            <a:ahLst/>
            <a:cxnLst/>
            <a:rect l="l" t="t" r="r" b="b"/>
            <a:pathLst>
              <a:path w="4935166" h="4739915">
                <a:moveTo>
                  <a:pt x="4935166" y="2467583"/>
                </a:moveTo>
                <a:lnTo>
                  <a:pt x="4935165" y="4739915"/>
                </a:lnTo>
                <a:lnTo>
                  <a:pt x="0" y="4739914"/>
                </a:lnTo>
                <a:lnTo>
                  <a:pt x="0" y="2467582"/>
                </a:lnTo>
                <a:cubicBezTo>
                  <a:pt x="0" y="1104774"/>
                  <a:pt x="1104775" y="0"/>
                  <a:pt x="2467583" y="0"/>
                </a:cubicBezTo>
                <a:cubicBezTo>
                  <a:pt x="3830391" y="0"/>
                  <a:pt x="4935166" y="1104775"/>
                  <a:pt x="4935166" y="2467583"/>
                </a:cubicBezTo>
                <a:close/>
              </a:path>
            </a:pathLst>
          </a:custGeom>
          <a:gradFill>
            <a:gsLst>
              <a:gs pos="1000">
                <a:schemeClr val="accent1">
                  <a:lumMod val="61000"/>
                  <a:lumOff val="39000"/>
                </a:schemeClr>
              </a:gs>
              <a:gs pos="5100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9525" cap="flat">
            <a:noFill/>
            <a:miter/>
          </a:ln>
          <a:effectLst>
            <a:outerShdw blurRad="177800" dist="127000" dir="5400000" algn="tl" rotWithShape="0">
              <a:schemeClr val="accent1">
                <a:lumMod val="75000"/>
                <a:alpha val="20000"/>
              </a:schemeClr>
            </a:outerShdw>
          </a:effectLst>
        </p:spPr>
        <p:txBody>
          <a:bodyPr vert="horz" wrap="square" lIns="79553" tIns="39776" rIns="79553" bIns="39776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9" name="标题 1"/>
          <p:cNvSpPr txBox="1"/>
          <p:nvPr/>
        </p:nvSpPr>
        <p:spPr>
          <a:xfrm flipH="1">
            <a:off x="302025" y="1490227"/>
            <a:ext cx="4035196" cy="3898035"/>
          </a:xfrm>
          <a:prstGeom prst="donut">
            <a:avLst>
              <a:gd name="adj" fmla="val 14057"/>
            </a:avLst>
          </a:pr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0" name="标题 1"/>
          <p:cNvSpPr txBox="1"/>
          <p:nvPr/>
        </p:nvSpPr>
        <p:spPr>
          <a:xfrm rot="10800000" flipH="1">
            <a:off x="704714" y="834417"/>
            <a:ext cx="482601" cy="409053"/>
          </a:xfrm>
          <a:custGeom>
            <a:avLst/>
            <a:gdLst>
              <a:gd name="connsiteX0" fmla="*/ 23425 w 482601"/>
              <a:gd name="connsiteY0" fmla="*/ 45664 h 409053"/>
              <a:gd name="connsiteX1" fmla="*/ 7 w 482601"/>
              <a:gd name="connsiteY1" fmla="*/ 22832 h 409053"/>
              <a:gd name="connsiteX2" fmla="*/ 23425 w 482601"/>
              <a:gd name="connsiteY2" fmla="*/ 0 h 409053"/>
              <a:gd name="connsiteX3" fmla="*/ 46843 w 482601"/>
              <a:gd name="connsiteY3" fmla="*/ 22832 h 409053"/>
              <a:gd name="connsiteX4" fmla="*/ 23425 w 482601"/>
              <a:gd name="connsiteY4" fmla="*/ 45664 h 409053"/>
              <a:gd name="connsiteX5" fmla="*/ 110576 w 482601"/>
              <a:gd name="connsiteY5" fmla="*/ 45664 h 409053"/>
              <a:gd name="connsiteX6" fmla="*/ 87158 w 482601"/>
              <a:gd name="connsiteY6" fmla="*/ 22832 h 409053"/>
              <a:gd name="connsiteX7" fmla="*/ 110576 w 482601"/>
              <a:gd name="connsiteY7" fmla="*/ 0 h 409053"/>
              <a:gd name="connsiteX8" fmla="*/ 133994 w 482601"/>
              <a:gd name="connsiteY8" fmla="*/ 22832 h 409053"/>
              <a:gd name="connsiteX9" fmla="*/ 110576 w 482601"/>
              <a:gd name="connsiteY9" fmla="*/ 45664 h 409053"/>
              <a:gd name="connsiteX10" fmla="*/ 197728 w 482601"/>
              <a:gd name="connsiteY10" fmla="*/ 45664 h 409053"/>
              <a:gd name="connsiteX11" fmla="*/ 174310 w 482601"/>
              <a:gd name="connsiteY11" fmla="*/ 22832 h 409053"/>
              <a:gd name="connsiteX12" fmla="*/ 197728 w 482601"/>
              <a:gd name="connsiteY12" fmla="*/ 0 h 409053"/>
              <a:gd name="connsiteX13" fmla="*/ 221146 w 482601"/>
              <a:gd name="connsiteY13" fmla="*/ 22832 h 409053"/>
              <a:gd name="connsiteX14" fmla="*/ 197728 w 482601"/>
              <a:gd name="connsiteY14" fmla="*/ 45664 h 409053"/>
              <a:gd name="connsiteX15" fmla="*/ 284881 w 482601"/>
              <a:gd name="connsiteY15" fmla="*/ 45664 h 409053"/>
              <a:gd name="connsiteX16" fmla="*/ 261463 w 482601"/>
              <a:gd name="connsiteY16" fmla="*/ 22832 h 409053"/>
              <a:gd name="connsiteX17" fmla="*/ 284881 w 482601"/>
              <a:gd name="connsiteY17" fmla="*/ 0 h 409053"/>
              <a:gd name="connsiteX18" fmla="*/ 308299 w 482601"/>
              <a:gd name="connsiteY18" fmla="*/ 22832 h 409053"/>
              <a:gd name="connsiteX19" fmla="*/ 284881 w 482601"/>
              <a:gd name="connsiteY19" fmla="*/ 45664 h 409053"/>
              <a:gd name="connsiteX20" fmla="*/ 372031 w 482601"/>
              <a:gd name="connsiteY20" fmla="*/ 45664 h 409053"/>
              <a:gd name="connsiteX21" fmla="*/ 348613 w 482601"/>
              <a:gd name="connsiteY21" fmla="*/ 22832 h 409053"/>
              <a:gd name="connsiteX22" fmla="*/ 372031 w 482601"/>
              <a:gd name="connsiteY22" fmla="*/ 0 h 409053"/>
              <a:gd name="connsiteX23" fmla="*/ 395449 w 482601"/>
              <a:gd name="connsiteY23" fmla="*/ 22832 h 409053"/>
              <a:gd name="connsiteX24" fmla="*/ 372031 w 482601"/>
              <a:gd name="connsiteY24" fmla="*/ 45664 h 409053"/>
              <a:gd name="connsiteX25" fmla="*/ 459183 w 482601"/>
              <a:gd name="connsiteY25" fmla="*/ 45664 h 409053"/>
              <a:gd name="connsiteX26" fmla="*/ 435765 w 482601"/>
              <a:gd name="connsiteY26" fmla="*/ 22832 h 409053"/>
              <a:gd name="connsiteX27" fmla="*/ 459183 w 482601"/>
              <a:gd name="connsiteY27" fmla="*/ 0 h 409053"/>
              <a:gd name="connsiteX28" fmla="*/ 482601 w 482601"/>
              <a:gd name="connsiteY28" fmla="*/ 22832 h 409053"/>
              <a:gd name="connsiteX29" fmla="*/ 459183 w 482601"/>
              <a:gd name="connsiteY29" fmla="*/ 45664 h 409053"/>
              <a:gd name="connsiteX30" fmla="*/ 23425 w 482601"/>
              <a:gd name="connsiteY30" fmla="*/ 136492 h 409053"/>
              <a:gd name="connsiteX31" fmla="*/ 7 w 482601"/>
              <a:gd name="connsiteY31" fmla="*/ 113660 h 409053"/>
              <a:gd name="connsiteX32" fmla="*/ 23425 w 482601"/>
              <a:gd name="connsiteY32" fmla="*/ 90828 h 409053"/>
              <a:gd name="connsiteX33" fmla="*/ 46843 w 482601"/>
              <a:gd name="connsiteY33" fmla="*/ 113660 h 409053"/>
              <a:gd name="connsiteX34" fmla="*/ 23425 w 482601"/>
              <a:gd name="connsiteY34" fmla="*/ 136492 h 409053"/>
              <a:gd name="connsiteX35" fmla="*/ 110576 w 482601"/>
              <a:gd name="connsiteY35" fmla="*/ 136492 h 409053"/>
              <a:gd name="connsiteX36" fmla="*/ 87158 w 482601"/>
              <a:gd name="connsiteY36" fmla="*/ 113660 h 409053"/>
              <a:gd name="connsiteX37" fmla="*/ 110576 w 482601"/>
              <a:gd name="connsiteY37" fmla="*/ 90828 h 409053"/>
              <a:gd name="connsiteX38" fmla="*/ 133994 w 482601"/>
              <a:gd name="connsiteY38" fmla="*/ 113660 h 409053"/>
              <a:gd name="connsiteX39" fmla="*/ 110576 w 482601"/>
              <a:gd name="connsiteY39" fmla="*/ 136492 h 409053"/>
              <a:gd name="connsiteX40" fmla="*/ 197728 w 482601"/>
              <a:gd name="connsiteY40" fmla="*/ 136492 h 409053"/>
              <a:gd name="connsiteX41" fmla="*/ 174310 w 482601"/>
              <a:gd name="connsiteY41" fmla="*/ 113660 h 409053"/>
              <a:gd name="connsiteX42" fmla="*/ 197728 w 482601"/>
              <a:gd name="connsiteY42" fmla="*/ 90828 h 409053"/>
              <a:gd name="connsiteX43" fmla="*/ 221146 w 482601"/>
              <a:gd name="connsiteY43" fmla="*/ 113660 h 409053"/>
              <a:gd name="connsiteX44" fmla="*/ 197728 w 482601"/>
              <a:gd name="connsiteY44" fmla="*/ 136492 h 409053"/>
              <a:gd name="connsiteX45" fmla="*/ 284881 w 482601"/>
              <a:gd name="connsiteY45" fmla="*/ 136492 h 409053"/>
              <a:gd name="connsiteX46" fmla="*/ 261463 w 482601"/>
              <a:gd name="connsiteY46" fmla="*/ 113660 h 409053"/>
              <a:gd name="connsiteX47" fmla="*/ 284881 w 482601"/>
              <a:gd name="connsiteY47" fmla="*/ 90828 h 409053"/>
              <a:gd name="connsiteX48" fmla="*/ 308299 w 482601"/>
              <a:gd name="connsiteY48" fmla="*/ 113660 h 409053"/>
              <a:gd name="connsiteX49" fmla="*/ 284881 w 482601"/>
              <a:gd name="connsiteY49" fmla="*/ 136492 h 409053"/>
              <a:gd name="connsiteX50" fmla="*/ 372031 w 482601"/>
              <a:gd name="connsiteY50" fmla="*/ 136492 h 409053"/>
              <a:gd name="connsiteX51" fmla="*/ 348613 w 482601"/>
              <a:gd name="connsiteY51" fmla="*/ 113660 h 409053"/>
              <a:gd name="connsiteX52" fmla="*/ 372031 w 482601"/>
              <a:gd name="connsiteY52" fmla="*/ 90828 h 409053"/>
              <a:gd name="connsiteX53" fmla="*/ 395449 w 482601"/>
              <a:gd name="connsiteY53" fmla="*/ 113660 h 409053"/>
              <a:gd name="connsiteX54" fmla="*/ 372031 w 482601"/>
              <a:gd name="connsiteY54" fmla="*/ 136492 h 409053"/>
              <a:gd name="connsiteX55" fmla="*/ 459183 w 482601"/>
              <a:gd name="connsiteY55" fmla="*/ 136492 h 409053"/>
              <a:gd name="connsiteX56" fmla="*/ 435765 w 482601"/>
              <a:gd name="connsiteY56" fmla="*/ 113660 h 409053"/>
              <a:gd name="connsiteX57" fmla="*/ 459183 w 482601"/>
              <a:gd name="connsiteY57" fmla="*/ 90828 h 409053"/>
              <a:gd name="connsiteX58" fmla="*/ 482601 w 482601"/>
              <a:gd name="connsiteY58" fmla="*/ 113660 h 409053"/>
              <a:gd name="connsiteX59" fmla="*/ 459183 w 482601"/>
              <a:gd name="connsiteY59" fmla="*/ 136492 h 409053"/>
              <a:gd name="connsiteX60" fmla="*/ 459183 w 482601"/>
              <a:gd name="connsiteY60" fmla="*/ 227319 h 409053"/>
              <a:gd name="connsiteX61" fmla="*/ 435765 w 482601"/>
              <a:gd name="connsiteY61" fmla="*/ 204487 h 409053"/>
              <a:gd name="connsiteX62" fmla="*/ 459183 w 482601"/>
              <a:gd name="connsiteY62" fmla="*/ 181655 h 409053"/>
              <a:gd name="connsiteX63" fmla="*/ 482601 w 482601"/>
              <a:gd name="connsiteY63" fmla="*/ 204487 h 409053"/>
              <a:gd name="connsiteX64" fmla="*/ 459183 w 482601"/>
              <a:gd name="connsiteY64" fmla="*/ 227319 h 409053"/>
              <a:gd name="connsiteX65" fmla="*/ 23425 w 482601"/>
              <a:gd name="connsiteY65" fmla="*/ 227320 h 409053"/>
              <a:gd name="connsiteX66" fmla="*/ 7 w 482601"/>
              <a:gd name="connsiteY66" fmla="*/ 204488 h 409053"/>
              <a:gd name="connsiteX67" fmla="*/ 23425 w 482601"/>
              <a:gd name="connsiteY67" fmla="*/ 181656 h 409053"/>
              <a:gd name="connsiteX68" fmla="*/ 46843 w 482601"/>
              <a:gd name="connsiteY68" fmla="*/ 204488 h 409053"/>
              <a:gd name="connsiteX69" fmla="*/ 23425 w 482601"/>
              <a:gd name="connsiteY69" fmla="*/ 227320 h 409053"/>
              <a:gd name="connsiteX70" fmla="*/ 110576 w 482601"/>
              <a:gd name="connsiteY70" fmla="*/ 227320 h 409053"/>
              <a:gd name="connsiteX71" fmla="*/ 87158 w 482601"/>
              <a:gd name="connsiteY71" fmla="*/ 204488 h 409053"/>
              <a:gd name="connsiteX72" fmla="*/ 110576 w 482601"/>
              <a:gd name="connsiteY72" fmla="*/ 181656 h 409053"/>
              <a:gd name="connsiteX73" fmla="*/ 133994 w 482601"/>
              <a:gd name="connsiteY73" fmla="*/ 204488 h 409053"/>
              <a:gd name="connsiteX74" fmla="*/ 110576 w 482601"/>
              <a:gd name="connsiteY74" fmla="*/ 227320 h 409053"/>
              <a:gd name="connsiteX75" fmla="*/ 197728 w 482601"/>
              <a:gd name="connsiteY75" fmla="*/ 227320 h 409053"/>
              <a:gd name="connsiteX76" fmla="*/ 174310 w 482601"/>
              <a:gd name="connsiteY76" fmla="*/ 204488 h 409053"/>
              <a:gd name="connsiteX77" fmla="*/ 197728 w 482601"/>
              <a:gd name="connsiteY77" fmla="*/ 181656 h 409053"/>
              <a:gd name="connsiteX78" fmla="*/ 221146 w 482601"/>
              <a:gd name="connsiteY78" fmla="*/ 204488 h 409053"/>
              <a:gd name="connsiteX79" fmla="*/ 197728 w 482601"/>
              <a:gd name="connsiteY79" fmla="*/ 227320 h 409053"/>
              <a:gd name="connsiteX80" fmla="*/ 284881 w 482601"/>
              <a:gd name="connsiteY80" fmla="*/ 227320 h 409053"/>
              <a:gd name="connsiteX81" fmla="*/ 261463 w 482601"/>
              <a:gd name="connsiteY81" fmla="*/ 204488 h 409053"/>
              <a:gd name="connsiteX82" fmla="*/ 284881 w 482601"/>
              <a:gd name="connsiteY82" fmla="*/ 181656 h 409053"/>
              <a:gd name="connsiteX83" fmla="*/ 308299 w 482601"/>
              <a:gd name="connsiteY83" fmla="*/ 204488 h 409053"/>
              <a:gd name="connsiteX84" fmla="*/ 284881 w 482601"/>
              <a:gd name="connsiteY84" fmla="*/ 227320 h 409053"/>
              <a:gd name="connsiteX85" fmla="*/ 372031 w 482601"/>
              <a:gd name="connsiteY85" fmla="*/ 227320 h 409053"/>
              <a:gd name="connsiteX86" fmla="*/ 348613 w 482601"/>
              <a:gd name="connsiteY86" fmla="*/ 204488 h 409053"/>
              <a:gd name="connsiteX87" fmla="*/ 372031 w 482601"/>
              <a:gd name="connsiteY87" fmla="*/ 181656 h 409053"/>
              <a:gd name="connsiteX88" fmla="*/ 395449 w 482601"/>
              <a:gd name="connsiteY88" fmla="*/ 204488 h 409053"/>
              <a:gd name="connsiteX89" fmla="*/ 372031 w 482601"/>
              <a:gd name="connsiteY89" fmla="*/ 227320 h 409053"/>
              <a:gd name="connsiteX90" fmla="*/ 23425 w 482601"/>
              <a:gd name="connsiteY90" fmla="*/ 318147 h 409053"/>
              <a:gd name="connsiteX91" fmla="*/ 7 w 482601"/>
              <a:gd name="connsiteY91" fmla="*/ 295315 h 409053"/>
              <a:gd name="connsiteX92" fmla="*/ 23425 w 482601"/>
              <a:gd name="connsiteY92" fmla="*/ 272483 h 409053"/>
              <a:gd name="connsiteX93" fmla="*/ 46843 w 482601"/>
              <a:gd name="connsiteY93" fmla="*/ 295315 h 409053"/>
              <a:gd name="connsiteX94" fmla="*/ 23425 w 482601"/>
              <a:gd name="connsiteY94" fmla="*/ 318147 h 409053"/>
              <a:gd name="connsiteX95" fmla="*/ 110576 w 482601"/>
              <a:gd name="connsiteY95" fmla="*/ 318147 h 409053"/>
              <a:gd name="connsiteX96" fmla="*/ 87158 w 482601"/>
              <a:gd name="connsiteY96" fmla="*/ 295315 h 409053"/>
              <a:gd name="connsiteX97" fmla="*/ 110576 w 482601"/>
              <a:gd name="connsiteY97" fmla="*/ 272483 h 409053"/>
              <a:gd name="connsiteX98" fmla="*/ 133994 w 482601"/>
              <a:gd name="connsiteY98" fmla="*/ 295315 h 409053"/>
              <a:gd name="connsiteX99" fmla="*/ 110576 w 482601"/>
              <a:gd name="connsiteY99" fmla="*/ 318147 h 409053"/>
              <a:gd name="connsiteX100" fmla="*/ 197728 w 482601"/>
              <a:gd name="connsiteY100" fmla="*/ 318147 h 409053"/>
              <a:gd name="connsiteX101" fmla="*/ 174310 w 482601"/>
              <a:gd name="connsiteY101" fmla="*/ 295315 h 409053"/>
              <a:gd name="connsiteX102" fmla="*/ 197728 w 482601"/>
              <a:gd name="connsiteY102" fmla="*/ 272483 h 409053"/>
              <a:gd name="connsiteX103" fmla="*/ 221146 w 482601"/>
              <a:gd name="connsiteY103" fmla="*/ 295315 h 409053"/>
              <a:gd name="connsiteX104" fmla="*/ 197728 w 482601"/>
              <a:gd name="connsiteY104" fmla="*/ 318147 h 409053"/>
              <a:gd name="connsiteX105" fmla="*/ 284881 w 482601"/>
              <a:gd name="connsiteY105" fmla="*/ 318147 h 409053"/>
              <a:gd name="connsiteX106" fmla="*/ 261463 w 482601"/>
              <a:gd name="connsiteY106" fmla="*/ 295315 h 409053"/>
              <a:gd name="connsiteX107" fmla="*/ 284881 w 482601"/>
              <a:gd name="connsiteY107" fmla="*/ 272483 h 409053"/>
              <a:gd name="connsiteX108" fmla="*/ 308299 w 482601"/>
              <a:gd name="connsiteY108" fmla="*/ 295315 h 409053"/>
              <a:gd name="connsiteX109" fmla="*/ 284881 w 482601"/>
              <a:gd name="connsiteY109" fmla="*/ 318147 h 409053"/>
              <a:gd name="connsiteX110" fmla="*/ 372031 w 482601"/>
              <a:gd name="connsiteY110" fmla="*/ 318147 h 409053"/>
              <a:gd name="connsiteX111" fmla="*/ 348613 w 482601"/>
              <a:gd name="connsiteY111" fmla="*/ 295315 h 409053"/>
              <a:gd name="connsiteX112" fmla="*/ 372031 w 482601"/>
              <a:gd name="connsiteY112" fmla="*/ 272483 h 409053"/>
              <a:gd name="connsiteX113" fmla="*/ 395449 w 482601"/>
              <a:gd name="connsiteY113" fmla="*/ 295315 h 409053"/>
              <a:gd name="connsiteX114" fmla="*/ 372031 w 482601"/>
              <a:gd name="connsiteY114" fmla="*/ 318147 h 409053"/>
              <a:gd name="connsiteX115" fmla="*/ 459183 w 482601"/>
              <a:gd name="connsiteY115" fmla="*/ 318147 h 409053"/>
              <a:gd name="connsiteX116" fmla="*/ 435765 w 482601"/>
              <a:gd name="connsiteY116" fmla="*/ 295315 h 409053"/>
              <a:gd name="connsiteX117" fmla="*/ 459183 w 482601"/>
              <a:gd name="connsiteY117" fmla="*/ 272483 h 409053"/>
              <a:gd name="connsiteX118" fmla="*/ 482601 w 482601"/>
              <a:gd name="connsiteY118" fmla="*/ 295315 h 409053"/>
              <a:gd name="connsiteX119" fmla="*/ 459183 w 482601"/>
              <a:gd name="connsiteY119" fmla="*/ 318147 h 409053"/>
              <a:gd name="connsiteX120" fmla="*/ 23418 w 482601"/>
              <a:gd name="connsiteY120" fmla="*/ 409034 h 409053"/>
              <a:gd name="connsiteX121" fmla="*/ 0 w 482601"/>
              <a:gd name="connsiteY121" fmla="*/ 386200 h 409053"/>
              <a:gd name="connsiteX122" fmla="*/ 23418 w 482601"/>
              <a:gd name="connsiteY122" fmla="*/ 363366 h 409053"/>
              <a:gd name="connsiteX123" fmla="*/ 46836 w 482601"/>
              <a:gd name="connsiteY123" fmla="*/ 386200 h 409053"/>
              <a:gd name="connsiteX124" fmla="*/ 23418 w 482601"/>
              <a:gd name="connsiteY124" fmla="*/ 409034 h 409053"/>
              <a:gd name="connsiteX125" fmla="*/ 110562 w 482601"/>
              <a:gd name="connsiteY125" fmla="*/ 409038 h 409053"/>
              <a:gd name="connsiteX126" fmla="*/ 87144 w 482601"/>
              <a:gd name="connsiteY126" fmla="*/ 386204 h 409053"/>
              <a:gd name="connsiteX127" fmla="*/ 110562 w 482601"/>
              <a:gd name="connsiteY127" fmla="*/ 363370 h 409053"/>
              <a:gd name="connsiteX128" fmla="*/ 133980 w 482601"/>
              <a:gd name="connsiteY128" fmla="*/ 386204 h 409053"/>
              <a:gd name="connsiteX129" fmla="*/ 110562 w 482601"/>
              <a:gd name="connsiteY129" fmla="*/ 409038 h 409053"/>
              <a:gd name="connsiteX130" fmla="*/ 197723 w 482601"/>
              <a:gd name="connsiteY130" fmla="*/ 409041 h 409053"/>
              <a:gd name="connsiteX131" fmla="*/ 174305 w 482601"/>
              <a:gd name="connsiteY131" fmla="*/ 386207 h 409053"/>
              <a:gd name="connsiteX132" fmla="*/ 197723 w 482601"/>
              <a:gd name="connsiteY132" fmla="*/ 363373 h 409053"/>
              <a:gd name="connsiteX133" fmla="*/ 221141 w 482601"/>
              <a:gd name="connsiteY133" fmla="*/ 386207 h 409053"/>
              <a:gd name="connsiteX134" fmla="*/ 197723 w 482601"/>
              <a:gd name="connsiteY134" fmla="*/ 409041 h 409053"/>
              <a:gd name="connsiteX135" fmla="*/ 284861 w 482601"/>
              <a:gd name="connsiteY135" fmla="*/ 409045 h 409053"/>
              <a:gd name="connsiteX136" fmla="*/ 261443 w 482601"/>
              <a:gd name="connsiteY136" fmla="*/ 386211 h 409053"/>
              <a:gd name="connsiteX137" fmla="*/ 284861 w 482601"/>
              <a:gd name="connsiteY137" fmla="*/ 363377 h 409053"/>
              <a:gd name="connsiteX138" fmla="*/ 308279 w 482601"/>
              <a:gd name="connsiteY138" fmla="*/ 386211 h 409053"/>
              <a:gd name="connsiteX139" fmla="*/ 284861 w 482601"/>
              <a:gd name="connsiteY139" fmla="*/ 409045 h 409053"/>
              <a:gd name="connsiteX140" fmla="*/ 371983 w 482601"/>
              <a:gd name="connsiteY140" fmla="*/ 409049 h 409053"/>
              <a:gd name="connsiteX141" fmla="*/ 348565 w 482601"/>
              <a:gd name="connsiteY141" fmla="*/ 386215 h 409053"/>
              <a:gd name="connsiteX142" fmla="*/ 371983 w 482601"/>
              <a:gd name="connsiteY142" fmla="*/ 363381 h 409053"/>
              <a:gd name="connsiteX143" fmla="*/ 395401 w 482601"/>
              <a:gd name="connsiteY143" fmla="*/ 386215 h 409053"/>
              <a:gd name="connsiteX144" fmla="*/ 371983 w 482601"/>
              <a:gd name="connsiteY144" fmla="*/ 409049 h 409053"/>
              <a:gd name="connsiteX145" fmla="*/ 459074 w 482601"/>
              <a:gd name="connsiteY145" fmla="*/ 409053 h 409053"/>
              <a:gd name="connsiteX146" fmla="*/ 435656 w 482601"/>
              <a:gd name="connsiteY146" fmla="*/ 386219 h 409053"/>
              <a:gd name="connsiteX147" fmla="*/ 459074 w 482601"/>
              <a:gd name="connsiteY147" fmla="*/ 363385 h 409053"/>
              <a:gd name="connsiteX148" fmla="*/ 482492 w 482601"/>
              <a:gd name="connsiteY148" fmla="*/ 386219 h 409053"/>
              <a:gd name="connsiteX149" fmla="*/ 459074 w 482601"/>
              <a:gd name="connsiteY149" fmla="*/ 409053 h 409053"/>
            </a:gdLst>
            <a:ahLst/>
            <a:cxnLst/>
            <a:rect l="l" t="t" r="r" b="b"/>
            <a:pathLst>
              <a:path w="482601" h="409053">
                <a:moveTo>
                  <a:pt x="23425" y="45664"/>
                </a:moveTo>
                <a:cubicBezTo>
                  <a:pt x="10492" y="45664"/>
                  <a:pt x="7" y="35442"/>
                  <a:pt x="7" y="22832"/>
                </a:cubicBezTo>
                <a:cubicBezTo>
                  <a:pt x="7" y="10222"/>
                  <a:pt x="10492" y="0"/>
                  <a:pt x="23425" y="0"/>
                </a:cubicBezTo>
                <a:cubicBezTo>
                  <a:pt x="36358" y="0"/>
                  <a:pt x="46843" y="10222"/>
                  <a:pt x="46843" y="22832"/>
                </a:cubicBezTo>
                <a:cubicBezTo>
                  <a:pt x="46843" y="35442"/>
                  <a:pt x="36358" y="45664"/>
                  <a:pt x="23425" y="45664"/>
                </a:cubicBezTo>
                <a:close/>
                <a:moveTo>
                  <a:pt x="110576" y="45664"/>
                </a:moveTo>
                <a:cubicBezTo>
                  <a:pt x="97643" y="45664"/>
                  <a:pt x="87158" y="35442"/>
                  <a:pt x="87158" y="22832"/>
                </a:cubicBezTo>
                <a:cubicBezTo>
                  <a:pt x="87158" y="10222"/>
                  <a:pt x="97643" y="0"/>
                  <a:pt x="110576" y="0"/>
                </a:cubicBezTo>
                <a:cubicBezTo>
                  <a:pt x="123509" y="0"/>
                  <a:pt x="133994" y="10222"/>
                  <a:pt x="133994" y="22832"/>
                </a:cubicBezTo>
                <a:cubicBezTo>
                  <a:pt x="133994" y="35442"/>
                  <a:pt x="123509" y="45664"/>
                  <a:pt x="110576" y="45664"/>
                </a:cubicBezTo>
                <a:close/>
                <a:moveTo>
                  <a:pt x="197728" y="45664"/>
                </a:moveTo>
                <a:cubicBezTo>
                  <a:pt x="184795" y="45664"/>
                  <a:pt x="174310" y="35442"/>
                  <a:pt x="174310" y="22832"/>
                </a:cubicBezTo>
                <a:cubicBezTo>
                  <a:pt x="174310" y="10222"/>
                  <a:pt x="184795" y="0"/>
                  <a:pt x="197728" y="0"/>
                </a:cubicBezTo>
                <a:cubicBezTo>
                  <a:pt x="210661" y="0"/>
                  <a:pt x="221146" y="10222"/>
                  <a:pt x="221146" y="22832"/>
                </a:cubicBezTo>
                <a:cubicBezTo>
                  <a:pt x="221146" y="35442"/>
                  <a:pt x="210661" y="45664"/>
                  <a:pt x="197728" y="45664"/>
                </a:cubicBezTo>
                <a:close/>
                <a:moveTo>
                  <a:pt x="284881" y="45664"/>
                </a:moveTo>
                <a:cubicBezTo>
                  <a:pt x="271948" y="45664"/>
                  <a:pt x="261463" y="35442"/>
                  <a:pt x="261463" y="22832"/>
                </a:cubicBezTo>
                <a:cubicBezTo>
                  <a:pt x="261463" y="10222"/>
                  <a:pt x="271948" y="0"/>
                  <a:pt x="284881" y="0"/>
                </a:cubicBezTo>
                <a:cubicBezTo>
                  <a:pt x="297814" y="0"/>
                  <a:pt x="308299" y="10222"/>
                  <a:pt x="308299" y="22832"/>
                </a:cubicBezTo>
                <a:cubicBezTo>
                  <a:pt x="308299" y="35442"/>
                  <a:pt x="297814" y="45664"/>
                  <a:pt x="284881" y="45664"/>
                </a:cubicBezTo>
                <a:close/>
                <a:moveTo>
                  <a:pt x="372031" y="45664"/>
                </a:moveTo>
                <a:cubicBezTo>
                  <a:pt x="359098" y="45664"/>
                  <a:pt x="348613" y="35442"/>
                  <a:pt x="348613" y="22832"/>
                </a:cubicBezTo>
                <a:cubicBezTo>
                  <a:pt x="348613" y="10222"/>
                  <a:pt x="359098" y="0"/>
                  <a:pt x="372031" y="0"/>
                </a:cubicBezTo>
                <a:cubicBezTo>
                  <a:pt x="384964" y="0"/>
                  <a:pt x="395449" y="10222"/>
                  <a:pt x="395449" y="22832"/>
                </a:cubicBezTo>
                <a:cubicBezTo>
                  <a:pt x="395449" y="35442"/>
                  <a:pt x="384964" y="45664"/>
                  <a:pt x="372031" y="45664"/>
                </a:cubicBezTo>
                <a:close/>
                <a:moveTo>
                  <a:pt x="459183" y="45664"/>
                </a:moveTo>
                <a:cubicBezTo>
                  <a:pt x="446250" y="45664"/>
                  <a:pt x="435765" y="35442"/>
                  <a:pt x="435765" y="22832"/>
                </a:cubicBezTo>
                <a:cubicBezTo>
                  <a:pt x="435765" y="10222"/>
                  <a:pt x="446250" y="0"/>
                  <a:pt x="459183" y="0"/>
                </a:cubicBezTo>
                <a:cubicBezTo>
                  <a:pt x="472116" y="0"/>
                  <a:pt x="482601" y="10222"/>
                  <a:pt x="482601" y="22832"/>
                </a:cubicBezTo>
                <a:cubicBezTo>
                  <a:pt x="482601" y="35442"/>
                  <a:pt x="472116" y="45664"/>
                  <a:pt x="459183" y="45664"/>
                </a:cubicBezTo>
                <a:close/>
                <a:moveTo>
                  <a:pt x="23425" y="136492"/>
                </a:moveTo>
                <a:cubicBezTo>
                  <a:pt x="10492" y="136492"/>
                  <a:pt x="7" y="126270"/>
                  <a:pt x="7" y="113660"/>
                </a:cubicBezTo>
                <a:cubicBezTo>
                  <a:pt x="7" y="101050"/>
                  <a:pt x="10492" y="90828"/>
                  <a:pt x="23425" y="90828"/>
                </a:cubicBezTo>
                <a:cubicBezTo>
                  <a:pt x="36358" y="90828"/>
                  <a:pt x="46843" y="101050"/>
                  <a:pt x="46843" y="113660"/>
                </a:cubicBezTo>
                <a:cubicBezTo>
                  <a:pt x="46843" y="126270"/>
                  <a:pt x="36358" y="136492"/>
                  <a:pt x="23425" y="136492"/>
                </a:cubicBezTo>
                <a:close/>
                <a:moveTo>
                  <a:pt x="110576" y="136492"/>
                </a:moveTo>
                <a:cubicBezTo>
                  <a:pt x="97643" y="136492"/>
                  <a:pt x="87158" y="126270"/>
                  <a:pt x="87158" y="113660"/>
                </a:cubicBezTo>
                <a:cubicBezTo>
                  <a:pt x="87158" y="101050"/>
                  <a:pt x="97643" y="90828"/>
                  <a:pt x="110576" y="90828"/>
                </a:cubicBezTo>
                <a:cubicBezTo>
                  <a:pt x="123509" y="90828"/>
                  <a:pt x="133994" y="101050"/>
                  <a:pt x="133994" y="113660"/>
                </a:cubicBezTo>
                <a:cubicBezTo>
                  <a:pt x="133994" y="126270"/>
                  <a:pt x="123509" y="136492"/>
                  <a:pt x="110576" y="136492"/>
                </a:cubicBezTo>
                <a:close/>
                <a:moveTo>
                  <a:pt x="197728" y="136492"/>
                </a:moveTo>
                <a:cubicBezTo>
                  <a:pt x="184795" y="136492"/>
                  <a:pt x="174310" y="126270"/>
                  <a:pt x="174310" y="113660"/>
                </a:cubicBezTo>
                <a:cubicBezTo>
                  <a:pt x="174310" y="101050"/>
                  <a:pt x="184795" y="90828"/>
                  <a:pt x="197728" y="90828"/>
                </a:cubicBezTo>
                <a:cubicBezTo>
                  <a:pt x="210661" y="90828"/>
                  <a:pt x="221146" y="101050"/>
                  <a:pt x="221146" y="113660"/>
                </a:cubicBezTo>
                <a:cubicBezTo>
                  <a:pt x="221146" y="126270"/>
                  <a:pt x="210661" y="136492"/>
                  <a:pt x="197728" y="136492"/>
                </a:cubicBezTo>
                <a:close/>
                <a:moveTo>
                  <a:pt x="284881" y="136492"/>
                </a:moveTo>
                <a:cubicBezTo>
                  <a:pt x="271948" y="136492"/>
                  <a:pt x="261463" y="126270"/>
                  <a:pt x="261463" y="113660"/>
                </a:cubicBezTo>
                <a:cubicBezTo>
                  <a:pt x="261463" y="101050"/>
                  <a:pt x="271948" y="90828"/>
                  <a:pt x="284881" y="90828"/>
                </a:cubicBezTo>
                <a:cubicBezTo>
                  <a:pt x="297814" y="90828"/>
                  <a:pt x="308299" y="101050"/>
                  <a:pt x="308299" y="113660"/>
                </a:cubicBezTo>
                <a:cubicBezTo>
                  <a:pt x="308299" y="126270"/>
                  <a:pt x="297814" y="136492"/>
                  <a:pt x="284881" y="136492"/>
                </a:cubicBezTo>
                <a:close/>
                <a:moveTo>
                  <a:pt x="372031" y="136492"/>
                </a:moveTo>
                <a:cubicBezTo>
                  <a:pt x="359098" y="136492"/>
                  <a:pt x="348613" y="126270"/>
                  <a:pt x="348613" y="113660"/>
                </a:cubicBezTo>
                <a:cubicBezTo>
                  <a:pt x="348613" y="101050"/>
                  <a:pt x="359098" y="90828"/>
                  <a:pt x="372031" y="90828"/>
                </a:cubicBezTo>
                <a:cubicBezTo>
                  <a:pt x="384964" y="90828"/>
                  <a:pt x="395449" y="101050"/>
                  <a:pt x="395449" y="113660"/>
                </a:cubicBezTo>
                <a:cubicBezTo>
                  <a:pt x="395449" y="126270"/>
                  <a:pt x="384964" y="136492"/>
                  <a:pt x="372031" y="136492"/>
                </a:cubicBezTo>
                <a:close/>
                <a:moveTo>
                  <a:pt x="459183" y="136492"/>
                </a:moveTo>
                <a:cubicBezTo>
                  <a:pt x="446250" y="136492"/>
                  <a:pt x="435765" y="126270"/>
                  <a:pt x="435765" y="113660"/>
                </a:cubicBezTo>
                <a:cubicBezTo>
                  <a:pt x="435765" y="101050"/>
                  <a:pt x="446250" y="90828"/>
                  <a:pt x="459183" y="90828"/>
                </a:cubicBezTo>
                <a:cubicBezTo>
                  <a:pt x="472116" y="90828"/>
                  <a:pt x="482601" y="101050"/>
                  <a:pt x="482601" y="113660"/>
                </a:cubicBezTo>
                <a:cubicBezTo>
                  <a:pt x="482601" y="126270"/>
                  <a:pt x="472116" y="136492"/>
                  <a:pt x="459183" y="136492"/>
                </a:cubicBezTo>
                <a:close/>
                <a:moveTo>
                  <a:pt x="459183" y="227319"/>
                </a:moveTo>
                <a:cubicBezTo>
                  <a:pt x="446250" y="227319"/>
                  <a:pt x="435765" y="217097"/>
                  <a:pt x="435765" y="204487"/>
                </a:cubicBezTo>
                <a:cubicBezTo>
                  <a:pt x="435765" y="191877"/>
                  <a:pt x="446250" y="181655"/>
                  <a:pt x="459183" y="181655"/>
                </a:cubicBezTo>
                <a:cubicBezTo>
                  <a:pt x="472116" y="181655"/>
                  <a:pt x="482601" y="191877"/>
                  <a:pt x="482601" y="204487"/>
                </a:cubicBezTo>
                <a:cubicBezTo>
                  <a:pt x="482601" y="217097"/>
                  <a:pt x="472116" y="227319"/>
                  <a:pt x="459183" y="227319"/>
                </a:cubicBezTo>
                <a:close/>
                <a:moveTo>
                  <a:pt x="23425" y="227320"/>
                </a:moveTo>
                <a:cubicBezTo>
                  <a:pt x="10492" y="227320"/>
                  <a:pt x="7" y="217098"/>
                  <a:pt x="7" y="204488"/>
                </a:cubicBezTo>
                <a:cubicBezTo>
                  <a:pt x="7" y="191878"/>
                  <a:pt x="10492" y="181656"/>
                  <a:pt x="23425" y="181656"/>
                </a:cubicBezTo>
                <a:cubicBezTo>
                  <a:pt x="36358" y="181656"/>
                  <a:pt x="46843" y="191878"/>
                  <a:pt x="46843" y="204488"/>
                </a:cubicBezTo>
                <a:cubicBezTo>
                  <a:pt x="46843" y="217098"/>
                  <a:pt x="36358" y="227320"/>
                  <a:pt x="23425" y="227320"/>
                </a:cubicBezTo>
                <a:close/>
                <a:moveTo>
                  <a:pt x="110576" y="227320"/>
                </a:moveTo>
                <a:cubicBezTo>
                  <a:pt x="97643" y="227320"/>
                  <a:pt x="87158" y="217098"/>
                  <a:pt x="87158" y="204488"/>
                </a:cubicBezTo>
                <a:cubicBezTo>
                  <a:pt x="87158" y="191878"/>
                  <a:pt x="97643" y="181656"/>
                  <a:pt x="110576" y="181656"/>
                </a:cubicBezTo>
                <a:cubicBezTo>
                  <a:pt x="123509" y="181656"/>
                  <a:pt x="133994" y="191878"/>
                  <a:pt x="133994" y="204488"/>
                </a:cubicBezTo>
                <a:cubicBezTo>
                  <a:pt x="133994" y="217098"/>
                  <a:pt x="123509" y="227320"/>
                  <a:pt x="110576" y="227320"/>
                </a:cubicBezTo>
                <a:close/>
                <a:moveTo>
                  <a:pt x="197728" y="227320"/>
                </a:moveTo>
                <a:cubicBezTo>
                  <a:pt x="184795" y="227320"/>
                  <a:pt x="174310" y="217098"/>
                  <a:pt x="174310" y="204488"/>
                </a:cubicBezTo>
                <a:cubicBezTo>
                  <a:pt x="174310" y="191878"/>
                  <a:pt x="184795" y="181656"/>
                  <a:pt x="197728" y="181656"/>
                </a:cubicBezTo>
                <a:cubicBezTo>
                  <a:pt x="210661" y="181656"/>
                  <a:pt x="221146" y="191878"/>
                  <a:pt x="221146" y="204488"/>
                </a:cubicBezTo>
                <a:cubicBezTo>
                  <a:pt x="221146" y="217098"/>
                  <a:pt x="210661" y="227320"/>
                  <a:pt x="197728" y="227320"/>
                </a:cubicBezTo>
                <a:close/>
                <a:moveTo>
                  <a:pt x="284881" y="227320"/>
                </a:moveTo>
                <a:cubicBezTo>
                  <a:pt x="271948" y="227320"/>
                  <a:pt x="261463" y="217098"/>
                  <a:pt x="261463" y="204488"/>
                </a:cubicBezTo>
                <a:cubicBezTo>
                  <a:pt x="261463" y="191878"/>
                  <a:pt x="271948" y="181656"/>
                  <a:pt x="284881" y="181656"/>
                </a:cubicBezTo>
                <a:cubicBezTo>
                  <a:pt x="297814" y="181656"/>
                  <a:pt x="308299" y="191878"/>
                  <a:pt x="308299" y="204488"/>
                </a:cubicBezTo>
                <a:cubicBezTo>
                  <a:pt x="308299" y="217098"/>
                  <a:pt x="297814" y="227320"/>
                  <a:pt x="284881" y="227320"/>
                </a:cubicBezTo>
                <a:close/>
                <a:moveTo>
                  <a:pt x="372031" y="227320"/>
                </a:moveTo>
                <a:cubicBezTo>
                  <a:pt x="359098" y="227320"/>
                  <a:pt x="348613" y="217098"/>
                  <a:pt x="348613" y="204488"/>
                </a:cubicBezTo>
                <a:cubicBezTo>
                  <a:pt x="348613" y="191878"/>
                  <a:pt x="359098" y="181656"/>
                  <a:pt x="372031" y="181656"/>
                </a:cubicBezTo>
                <a:cubicBezTo>
                  <a:pt x="384964" y="181656"/>
                  <a:pt x="395449" y="191878"/>
                  <a:pt x="395449" y="204488"/>
                </a:cubicBezTo>
                <a:cubicBezTo>
                  <a:pt x="395449" y="217098"/>
                  <a:pt x="384964" y="227320"/>
                  <a:pt x="372031" y="227320"/>
                </a:cubicBezTo>
                <a:close/>
                <a:moveTo>
                  <a:pt x="23425" y="318147"/>
                </a:moveTo>
                <a:cubicBezTo>
                  <a:pt x="10492" y="318147"/>
                  <a:pt x="7" y="307925"/>
                  <a:pt x="7" y="295315"/>
                </a:cubicBezTo>
                <a:cubicBezTo>
                  <a:pt x="7" y="282705"/>
                  <a:pt x="10492" y="272483"/>
                  <a:pt x="23425" y="272483"/>
                </a:cubicBezTo>
                <a:cubicBezTo>
                  <a:pt x="36358" y="272483"/>
                  <a:pt x="46843" y="282705"/>
                  <a:pt x="46843" y="295315"/>
                </a:cubicBezTo>
                <a:cubicBezTo>
                  <a:pt x="46843" y="307925"/>
                  <a:pt x="36358" y="318147"/>
                  <a:pt x="23425" y="318147"/>
                </a:cubicBezTo>
                <a:close/>
                <a:moveTo>
                  <a:pt x="110576" y="318147"/>
                </a:moveTo>
                <a:cubicBezTo>
                  <a:pt x="97643" y="318147"/>
                  <a:pt x="87158" y="307925"/>
                  <a:pt x="87158" y="295315"/>
                </a:cubicBezTo>
                <a:cubicBezTo>
                  <a:pt x="87158" y="282705"/>
                  <a:pt x="97643" y="272483"/>
                  <a:pt x="110576" y="272483"/>
                </a:cubicBezTo>
                <a:cubicBezTo>
                  <a:pt x="123509" y="272483"/>
                  <a:pt x="133994" y="282705"/>
                  <a:pt x="133994" y="295315"/>
                </a:cubicBezTo>
                <a:cubicBezTo>
                  <a:pt x="133994" y="307925"/>
                  <a:pt x="123509" y="318147"/>
                  <a:pt x="110576" y="318147"/>
                </a:cubicBezTo>
                <a:close/>
                <a:moveTo>
                  <a:pt x="197728" y="318147"/>
                </a:moveTo>
                <a:cubicBezTo>
                  <a:pt x="184795" y="318147"/>
                  <a:pt x="174310" y="307925"/>
                  <a:pt x="174310" y="295315"/>
                </a:cubicBezTo>
                <a:cubicBezTo>
                  <a:pt x="174310" y="282705"/>
                  <a:pt x="184795" y="272483"/>
                  <a:pt x="197728" y="272483"/>
                </a:cubicBezTo>
                <a:cubicBezTo>
                  <a:pt x="210661" y="272483"/>
                  <a:pt x="221146" y="282705"/>
                  <a:pt x="221146" y="295315"/>
                </a:cubicBezTo>
                <a:cubicBezTo>
                  <a:pt x="221146" y="307925"/>
                  <a:pt x="210661" y="318147"/>
                  <a:pt x="197728" y="318147"/>
                </a:cubicBezTo>
                <a:close/>
                <a:moveTo>
                  <a:pt x="284881" y="318147"/>
                </a:moveTo>
                <a:cubicBezTo>
                  <a:pt x="271948" y="318147"/>
                  <a:pt x="261463" y="307925"/>
                  <a:pt x="261463" y="295315"/>
                </a:cubicBezTo>
                <a:cubicBezTo>
                  <a:pt x="261463" y="282705"/>
                  <a:pt x="271948" y="272483"/>
                  <a:pt x="284881" y="272483"/>
                </a:cubicBezTo>
                <a:cubicBezTo>
                  <a:pt x="297814" y="272483"/>
                  <a:pt x="308299" y="282705"/>
                  <a:pt x="308299" y="295315"/>
                </a:cubicBezTo>
                <a:cubicBezTo>
                  <a:pt x="308299" y="307925"/>
                  <a:pt x="297814" y="318147"/>
                  <a:pt x="284881" y="318147"/>
                </a:cubicBezTo>
                <a:close/>
                <a:moveTo>
                  <a:pt x="372031" y="318147"/>
                </a:moveTo>
                <a:cubicBezTo>
                  <a:pt x="359098" y="318147"/>
                  <a:pt x="348613" y="307925"/>
                  <a:pt x="348613" y="295315"/>
                </a:cubicBezTo>
                <a:cubicBezTo>
                  <a:pt x="348613" y="282705"/>
                  <a:pt x="359098" y="272483"/>
                  <a:pt x="372031" y="272483"/>
                </a:cubicBezTo>
                <a:cubicBezTo>
                  <a:pt x="384964" y="272483"/>
                  <a:pt x="395449" y="282705"/>
                  <a:pt x="395449" y="295315"/>
                </a:cubicBezTo>
                <a:cubicBezTo>
                  <a:pt x="395449" y="307925"/>
                  <a:pt x="384964" y="318147"/>
                  <a:pt x="372031" y="318147"/>
                </a:cubicBezTo>
                <a:close/>
                <a:moveTo>
                  <a:pt x="459183" y="318147"/>
                </a:moveTo>
                <a:cubicBezTo>
                  <a:pt x="446250" y="318147"/>
                  <a:pt x="435765" y="307925"/>
                  <a:pt x="435765" y="295315"/>
                </a:cubicBezTo>
                <a:cubicBezTo>
                  <a:pt x="435765" y="282705"/>
                  <a:pt x="446250" y="272483"/>
                  <a:pt x="459183" y="272483"/>
                </a:cubicBezTo>
                <a:cubicBezTo>
                  <a:pt x="472116" y="272483"/>
                  <a:pt x="482601" y="282705"/>
                  <a:pt x="482601" y="295315"/>
                </a:cubicBezTo>
                <a:cubicBezTo>
                  <a:pt x="482601" y="307925"/>
                  <a:pt x="472116" y="318147"/>
                  <a:pt x="459183" y="318147"/>
                </a:cubicBezTo>
                <a:close/>
                <a:moveTo>
                  <a:pt x="23418" y="409034"/>
                </a:moveTo>
                <a:cubicBezTo>
                  <a:pt x="10485" y="409034"/>
                  <a:pt x="0" y="398811"/>
                  <a:pt x="0" y="386200"/>
                </a:cubicBezTo>
                <a:cubicBezTo>
                  <a:pt x="0" y="373589"/>
                  <a:pt x="10485" y="363366"/>
                  <a:pt x="23418" y="363366"/>
                </a:cubicBezTo>
                <a:cubicBezTo>
                  <a:pt x="36351" y="363366"/>
                  <a:pt x="46836" y="373589"/>
                  <a:pt x="46836" y="386200"/>
                </a:cubicBezTo>
                <a:cubicBezTo>
                  <a:pt x="46836" y="398811"/>
                  <a:pt x="36351" y="409034"/>
                  <a:pt x="23418" y="409034"/>
                </a:cubicBezTo>
                <a:close/>
                <a:moveTo>
                  <a:pt x="110562" y="409038"/>
                </a:moveTo>
                <a:cubicBezTo>
                  <a:pt x="97629" y="409038"/>
                  <a:pt x="87144" y="398815"/>
                  <a:pt x="87144" y="386204"/>
                </a:cubicBezTo>
                <a:cubicBezTo>
                  <a:pt x="87144" y="373593"/>
                  <a:pt x="97629" y="363370"/>
                  <a:pt x="110562" y="363370"/>
                </a:cubicBezTo>
                <a:cubicBezTo>
                  <a:pt x="123495" y="363370"/>
                  <a:pt x="133980" y="373593"/>
                  <a:pt x="133980" y="386204"/>
                </a:cubicBezTo>
                <a:cubicBezTo>
                  <a:pt x="133980" y="398815"/>
                  <a:pt x="123495" y="409038"/>
                  <a:pt x="110562" y="409038"/>
                </a:cubicBezTo>
                <a:close/>
                <a:moveTo>
                  <a:pt x="197723" y="409041"/>
                </a:moveTo>
                <a:cubicBezTo>
                  <a:pt x="184790" y="409041"/>
                  <a:pt x="174305" y="398818"/>
                  <a:pt x="174305" y="386207"/>
                </a:cubicBezTo>
                <a:cubicBezTo>
                  <a:pt x="174305" y="373596"/>
                  <a:pt x="184790" y="363373"/>
                  <a:pt x="197723" y="363373"/>
                </a:cubicBezTo>
                <a:cubicBezTo>
                  <a:pt x="210656" y="363373"/>
                  <a:pt x="221141" y="373596"/>
                  <a:pt x="221141" y="386207"/>
                </a:cubicBezTo>
                <a:cubicBezTo>
                  <a:pt x="221141" y="398818"/>
                  <a:pt x="210656" y="409041"/>
                  <a:pt x="197723" y="409041"/>
                </a:cubicBezTo>
                <a:close/>
                <a:moveTo>
                  <a:pt x="284861" y="409045"/>
                </a:moveTo>
                <a:cubicBezTo>
                  <a:pt x="271928" y="409045"/>
                  <a:pt x="261443" y="398822"/>
                  <a:pt x="261443" y="386211"/>
                </a:cubicBezTo>
                <a:cubicBezTo>
                  <a:pt x="261443" y="373600"/>
                  <a:pt x="271928" y="363377"/>
                  <a:pt x="284861" y="363377"/>
                </a:cubicBezTo>
                <a:cubicBezTo>
                  <a:pt x="297794" y="363377"/>
                  <a:pt x="308279" y="373600"/>
                  <a:pt x="308279" y="386211"/>
                </a:cubicBezTo>
                <a:cubicBezTo>
                  <a:pt x="308279" y="398822"/>
                  <a:pt x="297794" y="409045"/>
                  <a:pt x="284861" y="409045"/>
                </a:cubicBezTo>
                <a:close/>
                <a:moveTo>
                  <a:pt x="371983" y="409049"/>
                </a:moveTo>
                <a:cubicBezTo>
                  <a:pt x="359050" y="409049"/>
                  <a:pt x="348565" y="398826"/>
                  <a:pt x="348565" y="386215"/>
                </a:cubicBezTo>
                <a:cubicBezTo>
                  <a:pt x="348565" y="373604"/>
                  <a:pt x="359050" y="363381"/>
                  <a:pt x="371983" y="363381"/>
                </a:cubicBezTo>
                <a:cubicBezTo>
                  <a:pt x="384916" y="363381"/>
                  <a:pt x="395401" y="373604"/>
                  <a:pt x="395401" y="386215"/>
                </a:cubicBezTo>
                <a:cubicBezTo>
                  <a:pt x="395401" y="398826"/>
                  <a:pt x="384916" y="409049"/>
                  <a:pt x="371983" y="409049"/>
                </a:cubicBezTo>
                <a:close/>
                <a:moveTo>
                  <a:pt x="459074" y="409053"/>
                </a:moveTo>
                <a:cubicBezTo>
                  <a:pt x="446141" y="409053"/>
                  <a:pt x="435656" y="398830"/>
                  <a:pt x="435656" y="386219"/>
                </a:cubicBezTo>
                <a:cubicBezTo>
                  <a:pt x="435656" y="373608"/>
                  <a:pt x="446141" y="363385"/>
                  <a:pt x="459074" y="363385"/>
                </a:cubicBezTo>
                <a:cubicBezTo>
                  <a:pt x="472007" y="363385"/>
                  <a:pt x="482492" y="373608"/>
                  <a:pt x="482492" y="386219"/>
                </a:cubicBezTo>
                <a:cubicBezTo>
                  <a:pt x="482492" y="398830"/>
                  <a:pt x="472007" y="409053"/>
                  <a:pt x="459074" y="409053"/>
                </a:cubicBezTo>
                <a:close/>
              </a:path>
            </a:pathLst>
          </a:custGeom>
          <a:noFill/>
          <a:ln w="9525" cap="sq">
            <a:solidFill>
              <a:schemeClr val="accent1">
                <a:lumMod val="20000"/>
                <a:lumOff val="80000"/>
              </a:schemeClr>
            </a:solidFill>
            <a:round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1" name="标题 1"/>
          <p:cNvSpPr txBox="1"/>
          <p:nvPr/>
        </p:nvSpPr>
        <p:spPr>
          <a:xfrm rot="10800000" flipH="1">
            <a:off x="843422" y="5127335"/>
            <a:ext cx="782305" cy="663082"/>
          </a:xfrm>
          <a:custGeom>
            <a:avLst/>
            <a:gdLst>
              <a:gd name="connsiteX0" fmla="*/ 23425 w 482601"/>
              <a:gd name="connsiteY0" fmla="*/ 45664 h 409053"/>
              <a:gd name="connsiteX1" fmla="*/ 7 w 482601"/>
              <a:gd name="connsiteY1" fmla="*/ 22832 h 409053"/>
              <a:gd name="connsiteX2" fmla="*/ 23425 w 482601"/>
              <a:gd name="connsiteY2" fmla="*/ 0 h 409053"/>
              <a:gd name="connsiteX3" fmla="*/ 46843 w 482601"/>
              <a:gd name="connsiteY3" fmla="*/ 22832 h 409053"/>
              <a:gd name="connsiteX4" fmla="*/ 23425 w 482601"/>
              <a:gd name="connsiteY4" fmla="*/ 45664 h 409053"/>
              <a:gd name="connsiteX5" fmla="*/ 110576 w 482601"/>
              <a:gd name="connsiteY5" fmla="*/ 45664 h 409053"/>
              <a:gd name="connsiteX6" fmla="*/ 87158 w 482601"/>
              <a:gd name="connsiteY6" fmla="*/ 22832 h 409053"/>
              <a:gd name="connsiteX7" fmla="*/ 110576 w 482601"/>
              <a:gd name="connsiteY7" fmla="*/ 0 h 409053"/>
              <a:gd name="connsiteX8" fmla="*/ 133994 w 482601"/>
              <a:gd name="connsiteY8" fmla="*/ 22832 h 409053"/>
              <a:gd name="connsiteX9" fmla="*/ 110576 w 482601"/>
              <a:gd name="connsiteY9" fmla="*/ 45664 h 409053"/>
              <a:gd name="connsiteX10" fmla="*/ 197728 w 482601"/>
              <a:gd name="connsiteY10" fmla="*/ 45664 h 409053"/>
              <a:gd name="connsiteX11" fmla="*/ 174310 w 482601"/>
              <a:gd name="connsiteY11" fmla="*/ 22832 h 409053"/>
              <a:gd name="connsiteX12" fmla="*/ 197728 w 482601"/>
              <a:gd name="connsiteY12" fmla="*/ 0 h 409053"/>
              <a:gd name="connsiteX13" fmla="*/ 221146 w 482601"/>
              <a:gd name="connsiteY13" fmla="*/ 22832 h 409053"/>
              <a:gd name="connsiteX14" fmla="*/ 197728 w 482601"/>
              <a:gd name="connsiteY14" fmla="*/ 45664 h 409053"/>
              <a:gd name="connsiteX15" fmla="*/ 284881 w 482601"/>
              <a:gd name="connsiteY15" fmla="*/ 45664 h 409053"/>
              <a:gd name="connsiteX16" fmla="*/ 261463 w 482601"/>
              <a:gd name="connsiteY16" fmla="*/ 22832 h 409053"/>
              <a:gd name="connsiteX17" fmla="*/ 284881 w 482601"/>
              <a:gd name="connsiteY17" fmla="*/ 0 h 409053"/>
              <a:gd name="connsiteX18" fmla="*/ 308299 w 482601"/>
              <a:gd name="connsiteY18" fmla="*/ 22832 h 409053"/>
              <a:gd name="connsiteX19" fmla="*/ 284881 w 482601"/>
              <a:gd name="connsiteY19" fmla="*/ 45664 h 409053"/>
              <a:gd name="connsiteX20" fmla="*/ 372031 w 482601"/>
              <a:gd name="connsiteY20" fmla="*/ 45664 h 409053"/>
              <a:gd name="connsiteX21" fmla="*/ 348613 w 482601"/>
              <a:gd name="connsiteY21" fmla="*/ 22832 h 409053"/>
              <a:gd name="connsiteX22" fmla="*/ 372031 w 482601"/>
              <a:gd name="connsiteY22" fmla="*/ 0 h 409053"/>
              <a:gd name="connsiteX23" fmla="*/ 395449 w 482601"/>
              <a:gd name="connsiteY23" fmla="*/ 22832 h 409053"/>
              <a:gd name="connsiteX24" fmla="*/ 372031 w 482601"/>
              <a:gd name="connsiteY24" fmla="*/ 45664 h 409053"/>
              <a:gd name="connsiteX25" fmla="*/ 459183 w 482601"/>
              <a:gd name="connsiteY25" fmla="*/ 45664 h 409053"/>
              <a:gd name="connsiteX26" fmla="*/ 435765 w 482601"/>
              <a:gd name="connsiteY26" fmla="*/ 22832 h 409053"/>
              <a:gd name="connsiteX27" fmla="*/ 459183 w 482601"/>
              <a:gd name="connsiteY27" fmla="*/ 0 h 409053"/>
              <a:gd name="connsiteX28" fmla="*/ 482601 w 482601"/>
              <a:gd name="connsiteY28" fmla="*/ 22832 h 409053"/>
              <a:gd name="connsiteX29" fmla="*/ 459183 w 482601"/>
              <a:gd name="connsiteY29" fmla="*/ 45664 h 409053"/>
              <a:gd name="connsiteX30" fmla="*/ 23425 w 482601"/>
              <a:gd name="connsiteY30" fmla="*/ 136492 h 409053"/>
              <a:gd name="connsiteX31" fmla="*/ 7 w 482601"/>
              <a:gd name="connsiteY31" fmla="*/ 113660 h 409053"/>
              <a:gd name="connsiteX32" fmla="*/ 23425 w 482601"/>
              <a:gd name="connsiteY32" fmla="*/ 90828 h 409053"/>
              <a:gd name="connsiteX33" fmla="*/ 46843 w 482601"/>
              <a:gd name="connsiteY33" fmla="*/ 113660 h 409053"/>
              <a:gd name="connsiteX34" fmla="*/ 23425 w 482601"/>
              <a:gd name="connsiteY34" fmla="*/ 136492 h 409053"/>
              <a:gd name="connsiteX35" fmla="*/ 110576 w 482601"/>
              <a:gd name="connsiteY35" fmla="*/ 136492 h 409053"/>
              <a:gd name="connsiteX36" fmla="*/ 87158 w 482601"/>
              <a:gd name="connsiteY36" fmla="*/ 113660 h 409053"/>
              <a:gd name="connsiteX37" fmla="*/ 110576 w 482601"/>
              <a:gd name="connsiteY37" fmla="*/ 90828 h 409053"/>
              <a:gd name="connsiteX38" fmla="*/ 133994 w 482601"/>
              <a:gd name="connsiteY38" fmla="*/ 113660 h 409053"/>
              <a:gd name="connsiteX39" fmla="*/ 110576 w 482601"/>
              <a:gd name="connsiteY39" fmla="*/ 136492 h 409053"/>
              <a:gd name="connsiteX40" fmla="*/ 197728 w 482601"/>
              <a:gd name="connsiteY40" fmla="*/ 136492 h 409053"/>
              <a:gd name="connsiteX41" fmla="*/ 174310 w 482601"/>
              <a:gd name="connsiteY41" fmla="*/ 113660 h 409053"/>
              <a:gd name="connsiteX42" fmla="*/ 197728 w 482601"/>
              <a:gd name="connsiteY42" fmla="*/ 90828 h 409053"/>
              <a:gd name="connsiteX43" fmla="*/ 221146 w 482601"/>
              <a:gd name="connsiteY43" fmla="*/ 113660 h 409053"/>
              <a:gd name="connsiteX44" fmla="*/ 197728 w 482601"/>
              <a:gd name="connsiteY44" fmla="*/ 136492 h 409053"/>
              <a:gd name="connsiteX45" fmla="*/ 284881 w 482601"/>
              <a:gd name="connsiteY45" fmla="*/ 136492 h 409053"/>
              <a:gd name="connsiteX46" fmla="*/ 261463 w 482601"/>
              <a:gd name="connsiteY46" fmla="*/ 113660 h 409053"/>
              <a:gd name="connsiteX47" fmla="*/ 284881 w 482601"/>
              <a:gd name="connsiteY47" fmla="*/ 90828 h 409053"/>
              <a:gd name="connsiteX48" fmla="*/ 308299 w 482601"/>
              <a:gd name="connsiteY48" fmla="*/ 113660 h 409053"/>
              <a:gd name="connsiteX49" fmla="*/ 284881 w 482601"/>
              <a:gd name="connsiteY49" fmla="*/ 136492 h 409053"/>
              <a:gd name="connsiteX50" fmla="*/ 372031 w 482601"/>
              <a:gd name="connsiteY50" fmla="*/ 136492 h 409053"/>
              <a:gd name="connsiteX51" fmla="*/ 348613 w 482601"/>
              <a:gd name="connsiteY51" fmla="*/ 113660 h 409053"/>
              <a:gd name="connsiteX52" fmla="*/ 372031 w 482601"/>
              <a:gd name="connsiteY52" fmla="*/ 90828 h 409053"/>
              <a:gd name="connsiteX53" fmla="*/ 395449 w 482601"/>
              <a:gd name="connsiteY53" fmla="*/ 113660 h 409053"/>
              <a:gd name="connsiteX54" fmla="*/ 372031 w 482601"/>
              <a:gd name="connsiteY54" fmla="*/ 136492 h 409053"/>
              <a:gd name="connsiteX55" fmla="*/ 459183 w 482601"/>
              <a:gd name="connsiteY55" fmla="*/ 136492 h 409053"/>
              <a:gd name="connsiteX56" fmla="*/ 435765 w 482601"/>
              <a:gd name="connsiteY56" fmla="*/ 113660 h 409053"/>
              <a:gd name="connsiteX57" fmla="*/ 459183 w 482601"/>
              <a:gd name="connsiteY57" fmla="*/ 90828 h 409053"/>
              <a:gd name="connsiteX58" fmla="*/ 482601 w 482601"/>
              <a:gd name="connsiteY58" fmla="*/ 113660 h 409053"/>
              <a:gd name="connsiteX59" fmla="*/ 459183 w 482601"/>
              <a:gd name="connsiteY59" fmla="*/ 136492 h 409053"/>
              <a:gd name="connsiteX60" fmla="*/ 459183 w 482601"/>
              <a:gd name="connsiteY60" fmla="*/ 227319 h 409053"/>
              <a:gd name="connsiteX61" fmla="*/ 435765 w 482601"/>
              <a:gd name="connsiteY61" fmla="*/ 204487 h 409053"/>
              <a:gd name="connsiteX62" fmla="*/ 459183 w 482601"/>
              <a:gd name="connsiteY62" fmla="*/ 181655 h 409053"/>
              <a:gd name="connsiteX63" fmla="*/ 482601 w 482601"/>
              <a:gd name="connsiteY63" fmla="*/ 204487 h 409053"/>
              <a:gd name="connsiteX64" fmla="*/ 459183 w 482601"/>
              <a:gd name="connsiteY64" fmla="*/ 227319 h 409053"/>
              <a:gd name="connsiteX65" fmla="*/ 23425 w 482601"/>
              <a:gd name="connsiteY65" fmla="*/ 227320 h 409053"/>
              <a:gd name="connsiteX66" fmla="*/ 7 w 482601"/>
              <a:gd name="connsiteY66" fmla="*/ 204488 h 409053"/>
              <a:gd name="connsiteX67" fmla="*/ 23425 w 482601"/>
              <a:gd name="connsiteY67" fmla="*/ 181656 h 409053"/>
              <a:gd name="connsiteX68" fmla="*/ 46843 w 482601"/>
              <a:gd name="connsiteY68" fmla="*/ 204488 h 409053"/>
              <a:gd name="connsiteX69" fmla="*/ 23425 w 482601"/>
              <a:gd name="connsiteY69" fmla="*/ 227320 h 409053"/>
              <a:gd name="connsiteX70" fmla="*/ 110576 w 482601"/>
              <a:gd name="connsiteY70" fmla="*/ 227320 h 409053"/>
              <a:gd name="connsiteX71" fmla="*/ 87158 w 482601"/>
              <a:gd name="connsiteY71" fmla="*/ 204488 h 409053"/>
              <a:gd name="connsiteX72" fmla="*/ 110576 w 482601"/>
              <a:gd name="connsiteY72" fmla="*/ 181656 h 409053"/>
              <a:gd name="connsiteX73" fmla="*/ 133994 w 482601"/>
              <a:gd name="connsiteY73" fmla="*/ 204488 h 409053"/>
              <a:gd name="connsiteX74" fmla="*/ 110576 w 482601"/>
              <a:gd name="connsiteY74" fmla="*/ 227320 h 409053"/>
              <a:gd name="connsiteX75" fmla="*/ 197728 w 482601"/>
              <a:gd name="connsiteY75" fmla="*/ 227320 h 409053"/>
              <a:gd name="connsiteX76" fmla="*/ 174310 w 482601"/>
              <a:gd name="connsiteY76" fmla="*/ 204488 h 409053"/>
              <a:gd name="connsiteX77" fmla="*/ 197728 w 482601"/>
              <a:gd name="connsiteY77" fmla="*/ 181656 h 409053"/>
              <a:gd name="connsiteX78" fmla="*/ 221146 w 482601"/>
              <a:gd name="connsiteY78" fmla="*/ 204488 h 409053"/>
              <a:gd name="connsiteX79" fmla="*/ 197728 w 482601"/>
              <a:gd name="connsiteY79" fmla="*/ 227320 h 409053"/>
              <a:gd name="connsiteX80" fmla="*/ 284881 w 482601"/>
              <a:gd name="connsiteY80" fmla="*/ 227320 h 409053"/>
              <a:gd name="connsiteX81" fmla="*/ 261463 w 482601"/>
              <a:gd name="connsiteY81" fmla="*/ 204488 h 409053"/>
              <a:gd name="connsiteX82" fmla="*/ 284881 w 482601"/>
              <a:gd name="connsiteY82" fmla="*/ 181656 h 409053"/>
              <a:gd name="connsiteX83" fmla="*/ 308299 w 482601"/>
              <a:gd name="connsiteY83" fmla="*/ 204488 h 409053"/>
              <a:gd name="connsiteX84" fmla="*/ 284881 w 482601"/>
              <a:gd name="connsiteY84" fmla="*/ 227320 h 409053"/>
              <a:gd name="connsiteX85" fmla="*/ 372031 w 482601"/>
              <a:gd name="connsiteY85" fmla="*/ 227320 h 409053"/>
              <a:gd name="connsiteX86" fmla="*/ 348613 w 482601"/>
              <a:gd name="connsiteY86" fmla="*/ 204488 h 409053"/>
              <a:gd name="connsiteX87" fmla="*/ 372031 w 482601"/>
              <a:gd name="connsiteY87" fmla="*/ 181656 h 409053"/>
              <a:gd name="connsiteX88" fmla="*/ 395449 w 482601"/>
              <a:gd name="connsiteY88" fmla="*/ 204488 h 409053"/>
              <a:gd name="connsiteX89" fmla="*/ 372031 w 482601"/>
              <a:gd name="connsiteY89" fmla="*/ 227320 h 409053"/>
              <a:gd name="connsiteX90" fmla="*/ 23425 w 482601"/>
              <a:gd name="connsiteY90" fmla="*/ 318147 h 409053"/>
              <a:gd name="connsiteX91" fmla="*/ 7 w 482601"/>
              <a:gd name="connsiteY91" fmla="*/ 295315 h 409053"/>
              <a:gd name="connsiteX92" fmla="*/ 23425 w 482601"/>
              <a:gd name="connsiteY92" fmla="*/ 272483 h 409053"/>
              <a:gd name="connsiteX93" fmla="*/ 46843 w 482601"/>
              <a:gd name="connsiteY93" fmla="*/ 295315 h 409053"/>
              <a:gd name="connsiteX94" fmla="*/ 23425 w 482601"/>
              <a:gd name="connsiteY94" fmla="*/ 318147 h 409053"/>
              <a:gd name="connsiteX95" fmla="*/ 110576 w 482601"/>
              <a:gd name="connsiteY95" fmla="*/ 318147 h 409053"/>
              <a:gd name="connsiteX96" fmla="*/ 87158 w 482601"/>
              <a:gd name="connsiteY96" fmla="*/ 295315 h 409053"/>
              <a:gd name="connsiteX97" fmla="*/ 110576 w 482601"/>
              <a:gd name="connsiteY97" fmla="*/ 272483 h 409053"/>
              <a:gd name="connsiteX98" fmla="*/ 133994 w 482601"/>
              <a:gd name="connsiteY98" fmla="*/ 295315 h 409053"/>
              <a:gd name="connsiteX99" fmla="*/ 110576 w 482601"/>
              <a:gd name="connsiteY99" fmla="*/ 318147 h 409053"/>
              <a:gd name="connsiteX100" fmla="*/ 197728 w 482601"/>
              <a:gd name="connsiteY100" fmla="*/ 318147 h 409053"/>
              <a:gd name="connsiteX101" fmla="*/ 174310 w 482601"/>
              <a:gd name="connsiteY101" fmla="*/ 295315 h 409053"/>
              <a:gd name="connsiteX102" fmla="*/ 197728 w 482601"/>
              <a:gd name="connsiteY102" fmla="*/ 272483 h 409053"/>
              <a:gd name="connsiteX103" fmla="*/ 221146 w 482601"/>
              <a:gd name="connsiteY103" fmla="*/ 295315 h 409053"/>
              <a:gd name="connsiteX104" fmla="*/ 197728 w 482601"/>
              <a:gd name="connsiteY104" fmla="*/ 318147 h 409053"/>
              <a:gd name="connsiteX105" fmla="*/ 284881 w 482601"/>
              <a:gd name="connsiteY105" fmla="*/ 318147 h 409053"/>
              <a:gd name="connsiteX106" fmla="*/ 261463 w 482601"/>
              <a:gd name="connsiteY106" fmla="*/ 295315 h 409053"/>
              <a:gd name="connsiteX107" fmla="*/ 284881 w 482601"/>
              <a:gd name="connsiteY107" fmla="*/ 272483 h 409053"/>
              <a:gd name="connsiteX108" fmla="*/ 308299 w 482601"/>
              <a:gd name="connsiteY108" fmla="*/ 295315 h 409053"/>
              <a:gd name="connsiteX109" fmla="*/ 284881 w 482601"/>
              <a:gd name="connsiteY109" fmla="*/ 318147 h 409053"/>
              <a:gd name="connsiteX110" fmla="*/ 372031 w 482601"/>
              <a:gd name="connsiteY110" fmla="*/ 318147 h 409053"/>
              <a:gd name="connsiteX111" fmla="*/ 348613 w 482601"/>
              <a:gd name="connsiteY111" fmla="*/ 295315 h 409053"/>
              <a:gd name="connsiteX112" fmla="*/ 372031 w 482601"/>
              <a:gd name="connsiteY112" fmla="*/ 272483 h 409053"/>
              <a:gd name="connsiteX113" fmla="*/ 395449 w 482601"/>
              <a:gd name="connsiteY113" fmla="*/ 295315 h 409053"/>
              <a:gd name="connsiteX114" fmla="*/ 372031 w 482601"/>
              <a:gd name="connsiteY114" fmla="*/ 318147 h 409053"/>
              <a:gd name="connsiteX115" fmla="*/ 459183 w 482601"/>
              <a:gd name="connsiteY115" fmla="*/ 318147 h 409053"/>
              <a:gd name="connsiteX116" fmla="*/ 435765 w 482601"/>
              <a:gd name="connsiteY116" fmla="*/ 295315 h 409053"/>
              <a:gd name="connsiteX117" fmla="*/ 459183 w 482601"/>
              <a:gd name="connsiteY117" fmla="*/ 272483 h 409053"/>
              <a:gd name="connsiteX118" fmla="*/ 482601 w 482601"/>
              <a:gd name="connsiteY118" fmla="*/ 295315 h 409053"/>
              <a:gd name="connsiteX119" fmla="*/ 459183 w 482601"/>
              <a:gd name="connsiteY119" fmla="*/ 318147 h 409053"/>
              <a:gd name="connsiteX120" fmla="*/ 23418 w 482601"/>
              <a:gd name="connsiteY120" fmla="*/ 409034 h 409053"/>
              <a:gd name="connsiteX121" fmla="*/ 0 w 482601"/>
              <a:gd name="connsiteY121" fmla="*/ 386200 h 409053"/>
              <a:gd name="connsiteX122" fmla="*/ 23418 w 482601"/>
              <a:gd name="connsiteY122" fmla="*/ 363366 h 409053"/>
              <a:gd name="connsiteX123" fmla="*/ 46836 w 482601"/>
              <a:gd name="connsiteY123" fmla="*/ 386200 h 409053"/>
              <a:gd name="connsiteX124" fmla="*/ 23418 w 482601"/>
              <a:gd name="connsiteY124" fmla="*/ 409034 h 409053"/>
              <a:gd name="connsiteX125" fmla="*/ 110562 w 482601"/>
              <a:gd name="connsiteY125" fmla="*/ 409038 h 409053"/>
              <a:gd name="connsiteX126" fmla="*/ 87144 w 482601"/>
              <a:gd name="connsiteY126" fmla="*/ 386204 h 409053"/>
              <a:gd name="connsiteX127" fmla="*/ 110562 w 482601"/>
              <a:gd name="connsiteY127" fmla="*/ 363370 h 409053"/>
              <a:gd name="connsiteX128" fmla="*/ 133980 w 482601"/>
              <a:gd name="connsiteY128" fmla="*/ 386204 h 409053"/>
              <a:gd name="connsiteX129" fmla="*/ 110562 w 482601"/>
              <a:gd name="connsiteY129" fmla="*/ 409038 h 409053"/>
              <a:gd name="connsiteX130" fmla="*/ 197723 w 482601"/>
              <a:gd name="connsiteY130" fmla="*/ 409041 h 409053"/>
              <a:gd name="connsiteX131" fmla="*/ 174305 w 482601"/>
              <a:gd name="connsiteY131" fmla="*/ 386207 h 409053"/>
              <a:gd name="connsiteX132" fmla="*/ 197723 w 482601"/>
              <a:gd name="connsiteY132" fmla="*/ 363373 h 409053"/>
              <a:gd name="connsiteX133" fmla="*/ 221141 w 482601"/>
              <a:gd name="connsiteY133" fmla="*/ 386207 h 409053"/>
              <a:gd name="connsiteX134" fmla="*/ 197723 w 482601"/>
              <a:gd name="connsiteY134" fmla="*/ 409041 h 409053"/>
              <a:gd name="connsiteX135" fmla="*/ 284861 w 482601"/>
              <a:gd name="connsiteY135" fmla="*/ 409045 h 409053"/>
              <a:gd name="connsiteX136" fmla="*/ 261443 w 482601"/>
              <a:gd name="connsiteY136" fmla="*/ 386211 h 409053"/>
              <a:gd name="connsiteX137" fmla="*/ 284861 w 482601"/>
              <a:gd name="connsiteY137" fmla="*/ 363377 h 409053"/>
              <a:gd name="connsiteX138" fmla="*/ 308279 w 482601"/>
              <a:gd name="connsiteY138" fmla="*/ 386211 h 409053"/>
              <a:gd name="connsiteX139" fmla="*/ 284861 w 482601"/>
              <a:gd name="connsiteY139" fmla="*/ 409045 h 409053"/>
              <a:gd name="connsiteX140" fmla="*/ 371983 w 482601"/>
              <a:gd name="connsiteY140" fmla="*/ 409049 h 409053"/>
              <a:gd name="connsiteX141" fmla="*/ 348565 w 482601"/>
              <a:gd name="connsiteY141" fmla="*/ 386215 h 409053"/>
              <a:gd name="connsiteX142" fmla="*/ 371983 w 482601"/>
              <a:gd name="connsiteY142" fmla="*/ 363381 h 409053"/>
              <a:gd name="connsiteX143" fmla="*/ 395401 w 482601"/>
              <a:gd name="connsiteY143" fmla="*/ 386215 h 409053"/>
              <a:gd name="connsiteX144" fmla="*/ 371983 w 482601"/>
              <a:gd name="connsiteY144" fmla="*/ 409049 h 409053"/>
              <a:gd name="connsiteX145" fmla="*/ 459074 w 482601"/>
              <a:gd name="connsiteY145" fmla="*/ 409053 h 409053"/>
              <a:gd name="connsiteX146" fmla="*/ 435656 w 482601"/>
              <a:gd name="connsiteY146" fmla="*/ 386219 h 409053"/>
              <a:gd name="connsiteX147" fmla="*/ 459074 w 482601"/>
              <a:gd name="connsiteY147" fmla="*/ 363385 h 409053"/>
              <a:gd name="connsiteX148" fmla="*/ 482492 w 482601"/>
              <a:gd name="connsiteY148" fmla="*/ 386219 h 409053"/>
              <a:gd name="connsiteX149" fmla="*/ 459074 w 482601"/>
              <a:gd name="connsiteY149" fmla="*/ 409053 h 409053"/>
            </a:gdLst>
            <a:ahLst/>
            <a:cxnLst/>
            <a:rect l="l" t="t" r="r" b="b"/>
            <a:pathLst>
              <a:path w="482601" h="409053">
                <a:moveTo>
                  <a:pt x="23425" y="45664"/>
                </a:moveTo>
                <a:cubicBezTo>
                  <a:pt x="10492" y="45664"/>
                  <a:pt x="7" y="35442"/>
                  <a:pt x="7" y="22832"/>
                </a:cubicBezTo>
                <a:cubicBezTo>
                  <a:pt x="7" y="10222"/>
                  <a:pt x="10492" y="0"/>
                  <a:pt x="23425" y="0"/>
                </a:cubicBezTo>
                <a:cubicBezTo>
                  <a:pt x="36358" y="0"/>
                  <a:pt x="46843" y="10222"/>
                  <a:pt x="46843" y="22832"/>
                </a:cubicBezTo>
                <a:cubicBezTo>
                  <a:pt x="46843" y="35442"/>
                  <a:pt x="36358" y="45664"/>
                  <a:pt x="23425" y="45664"/>
                </a:cubicBezTo>
                <a:close/>
                <a:moveTo>
                  <a:pt x="110576" y="45664"/>
                </a:moveTo>
                <a:cubicBezTo>
                  <a:pt x="97643" y="45664"/>
                  <a:pt x="87158" y="35442"/>
                  <a:pt x="87158" y="22832"/>
                </a:cubicBezTo>
                <a:cubicBezTo>
                  <a:pt x="87158" y="10222"/>
                  <a:pt x="97643" y="0"/>
                  <a:pt x="110576" y="0"/>
                </a:cubicBezTo>
                <a:cubicBezTo>
                  <a:pt x="123509" y="0"/>
                  <a:pt x="133994" y="10222"/>
                  <a:pt x="133994" y="22832"/>
                </a:cubicBezTo>
                <a:cubicBezTo>
                  <a:pt x="133994" y="35442"/>
                  <a:pt x="123509" y="45664"/>
                  <a:pt x="110576" y="45664"/>
                </a:cubicBezTo>
                <a:close/>
                <a:moveTo>
                  <a:pt x="197728" y="45664"/>
                </a:moveTo>
                <a:cubicBezTo>
                  <a:pt x="184795" y="45664"/>
                  <a:pt x="174310" y="35442"/>
                  <a:pt x="174310" y="22832"/>
                </a:cubicBezTo>
                <a:cubicBezTo>
                  <a:pt x="174310" y="10222"/>
                  <a:pt x="184795" y="0"/>
                  <a:pt x="197728" y="0"/>
                </a:cubicBezTo>
                <a:cubicBezTo>
                  <a:pt x="210661" y="0"/>
                  <a:pt x="221146" y="10222"/>
                  <a:pt x="221146" y="22832"/>
                </a:cubicBezTo>
                <a:cubicBezTo>
                  <a:pt x="221146" y="35442"/>
                  <a:pt x="210661" y="45664"/>
                  <a:pt x="197728" y="45664"/>
                </a:cubicBezTo>
                <a:close/>
                <a:moveTo>
                  <a:pt x="284881" y="45664"/>
                </a:moveTo>
                <a:cubicBezTo>
                  <a:pt x="271948" y="45664"/>
                  <a:pt x="261463" y="35442"/>
                  <a:pt x="261463" y="22832"/>
                </a:cubicBezTo>
                <a:cubicBezTo>
                  <a:pt x="261463" y="10222"/>
                  <a:pt x="271948" y="0"/>
                  <a:pt x="284881" y="0"/>
                </a:cubicBezTo>
                <a:cubicBezTo>
                  <a:pt x="297814" y="0"/>
                  <a:pt x="308299" y="10222"/>
                  <a:pt x="308299" y="22832"/>
                </a:cubicBezTo>
                <a:cubicBezTo>
                  <a:pt x="308299" y="35442"/>
                  <a:pt x="297814" y="45664"/>
                  <a:pt x="284881" y="45664"/>
                </a:cubicBezTo>
                <a:close/>
                <a:moveTo>
                  <a:pt x="372031" y="45664"/>
                </a:moveTo>
                <a:cubicBezTo>
                  <a:pt x="359098" y="45664"/>
                  <a:pt x="348613" y="35442"/>
                  <a:pt x="348613" y="22832"/>
                </a:cubicBezTo>
                <a:cubicBezTo>
                  <a:pt x="348613" y="10222"/>
                  <a:pt x="359098" y="0"/>
                  <a:pt x="372031" y="0"/>
                </a:cubicBezTo>
                <a:cubicBezTo>
                  <a:pt x="384964" y="0"/>
                  <a:pt x="395449" y="10222"/>
                  <a:pt x="395449" y="22832"/>
                </a:cubicBezTo>
                <a:cubicBezTo>
                  <a:pt x="395449" y="35442"/>
                  <a:pt x="384964" y="45664"/>
                  <a:pt x="372031" y="45664"/>
                </a:cubicBezTo>
                <a:close/>
                <a:moveTo>
                  <a:pt x="459183" y="45664"/>
                </a:moveTo>
                <a:cubicBezTo>
                  <a:pt x="446250" y="45664"/>
                  <a:pt x="435765" y="35442"/>
                  <a:pt x="435765" y="22832"/>
                </a:cubicBezTo>
                <a:cubicBezTo>
                  <a:pt x="435765" y="10222"/>
                  <a:pt x="446250" y="0"/>
                  <a:pt x="459183" y="0"/>
                </a:cubicBezTo>
                <a:cubicBezTo>
                  <a:pt x="472116" y="0"/>
                  <a:pt x="482601" y="10222"/>
                  <a:pt x="482601" y="22832"/>
                </a:cubicBezTo>
                <a:cubicBezTo>
                  <a:pt x="482601" y="35442"/>
                  <a:pt x="472116" y="45664"/>
                  <a:pt x="459183" y="45664"/>
                </a:cubicBezTo>
                <a:close/>
                <a:moveTo>
                  <a:pt x="23425" y="136492"/>
                </a:moveTo>
                <a:cubicBezTo>
                  <a:pt x="10492" y="136492"/>
                  <a:pt x="7" y="126270"/>
                  <a:pt x="7" y="113660"/>
                </a:cubicBezTo>
                <a:cubicBezTo>
                  <a:pt x="7" y="101050"/>
                  <a:pt x="10492" y="90828"/>
                  <a:pt x="23425" y="90828"/>
                </a:cubicBezTo>
                <a:cubicBezTo>
                  <a:pt x="36358" y="90828"/>
                  <a:pt x="46843" y="101050"/>
                  <a:pt x="46843" y="113660"/>
                </a:cubicBezTo>
                <a:cubicBezTo>
                  <a:pt x="46843" y="126270"/>
                  <a:pt x="36358" y="136492"/>
                  <a:pt x="23425" y="136492"/>
                </a:cubicBezTo>
                <a:close/>
                <a:moveTo>
                  <a:pt x="110576" y="136492"/>
                </a:moveTo>
                <a:cubicBezTo>
                  <a:pt x="97643" y="136492"/>
                  <a:pt x="87158" y="126270"/>
                  <a:pt x="87158" y="113660"/>
                </a:cubicBezTo>
                <a:cubicBezTo>
                  <a:pt x="87158" y="101050"/>
                  <a:pt x="97643" y="90828"/>
                  <a:pt x="110576" y="90828"/>
                </a:cubicBezTo>
                <a:cubicBezTo>
                  <a:pt x="123509" y="90828"/>
                  <a:pt x="133994" y="101050"/>
                  <a:pt x="133994" y="113660"/>
                </a:cubicBezTo>
                <a:cubicBezTo>
                  <a:pt x="133994" y="126270"/>
                  <a:pt x="123509" y="136492"/>
                  <a:pt x="110576" y="136492"/>
                </a:cubicBezTo>
                <a:close/>
                <a:moveTo>
                  <a:pt x="197728" y="136492"/>
                </a:moveTo>
                <a:cubicBezTo>
                  <a:pt x="184795" y="136492"/>
                  <a:pt x="174310" y="126270"/>
                  <a:pt x="174310" y="113660"/>
                </a:cubicBezTo>
                <a:cubicBezTo>
                  <a:pt x="174310" y="101050"/>
                  <a:pt x="184795" y="90828"/>
                  <a:pt x="197728" y="90828"/>
                </a:cubicBezTo>
                <a:cubicBezTo>
                  <a:pt x="210661" y="90828"/>
                  <a:pt x="221146" y="101050"/>
                  <a:pt x="221146" y="113660"/>
                </a:cubicBezTo>
                <a:cubicBezTo>
                  <a:pt x="221146" y="126270"/>
                  <a:pt x="210661" y="136492"/>
                  <a:pt x="197728" y="136492"/>
                </a:cubicBezTo>
                <a:close/>
                <a:moveTo>
                  <a:pt x="284881" y="136492"/>
                </a:moveTo>
                <a:cubicBezTo>
                  <a:pt x="271948" y="136492"/>
                  <a:pt x="261463" y="126270"/>
                  <a:pt x="261463" y="113660"/>
                </a:cubicBezTo>
                <a:cubicBezTo>
                  <a:pt x="261463" y="101050"/>
                  <a:pt x="271948" y="90828"/>
                  <a:pt x="284881" y="90828"/>
                </a:cubicBezTo>
                <a:cubicBezTo>
                  <a:pt x="297814" y="90828"/>
                  <a:pt x="308299" y="101050"/>
                  <a:pt x="308299" y="113660"/>
                </a:cubicBezTo>
                <a:cubicBezTo>
                  <a:pt x="308299" y="126270"/>
                  <a:pt x="297814" y="136492"/>
                  <a:pt x="284881" y="136492"/>
                </a:cubicBezTo>
                <a:close/>
                <a:moveTo>
                  <a:pt x="372031" y="136492"/>
                </a:moveTo>
                <a:cubicBezTo>
                  <a:pt x="359098" y="136492"/>
                  <a:pt x="348613" y="126270"/>
                  <a:pt x="348613" y="113660"/>
                </a:cubicBezTo>
                <a:cubicBezTo>
                  <a:pt x="348613" y="101050"/>
                  <a:pt x="359098" y="90828"/>
                  <a:pt x="372031" y="90828"/>
                </a:cubicBezTo>
                <a:cubicBezTo>
                  <a:pt x="384964" y="90828"/>
                  <a:pt x="395449" y="101050"/>
                  <a:pt x="395449" y="113660"/>
                </a:cubicBezTo>
                <a:cubicBezTo>
                  <a:pt x="395449" y="126270"/>
                  <a:pt x="384964" y="136492"/>
                  <a:pt x="372031" y="136492"/>
                </a:cubicBezTo>
                <a:close/>
                <a:moveTo>
                  <a:pt x="459183" y="136492"/>
                </a:moveTo>
                <a:cubicBezTo>
                  <a:pt x="446250" y="136492"/>
                  <a:pt x="435765" y="126270"/>
                  <a:pt x="435765" y="113660"/>
                </a:cubicBezTo>
                <a:cubicBezTo>
                  <a:pt x="435765" y="101050"/>
                  <a:pt x="446250" y="90828"/>
                  <a:pt x="459183" y="90828"/>
                </a:cubicBezTo>
                <a:cubicBezTo>
                  <a:pt x="472116" y="90828"/>
                  <a:pt x="482601" y="101050"/>
                  <a:pt x="482601" y="113660"/>
                </a:cubicBezTo>
                <a:cubicBezTo>
                  <a:pt x="482601" y="126270"/>
                  <a:pt x="472116" y="136492"/>
                  <a:pt x="459183" y="136492"/>
                </a:cubicBezTo>
                <a:close/>
                <a:moveTo>
                  <a:pt x="459183" y="227319"/>
                </a:moveTo>
                <a:cubicBezTo>
                  <a:pt x="446250" y="227319"/>
                  <a:pt x="435765" y="217097"/>
                  <a:pt x="435765" y="204487"/>
                </a:cubicBezTo>
                <a:cubicBezTo>
                  <a:pt x="435765" y="191877"/>
                  <a:pt x="446250" y="181655"/>
                  <a:pt x="459183" y="181655"/>
                </a:cubicBezTo>
                <a:cubicBezTo>
                  <a:pt x="472116" y="181655"/>
                  <a:pt x="482601" y="191877"/>
                  <a:pt x="482601" y="204487"/>
                </a:cubicBezTo>
                <a:cubicBezTo>
                  <a:pt x="482601" y="217097"/>
                  <a:pt x="472116" y="227319"/>
                  <a:pt x="459183" y="227319"/>
                </a:cubicBezTo>
                <a:close/>
                <a:moveTo>
                  <a:pt x="23425" y="227320"/>
                </a:moveTo>
                <a:cubicBezTo>
                  <a:pt x="10492" y="227320"/>
                  <a:pt x="7" y="217098"/>
                  <a:pt x="7" y="204488"/>
                </a:cubicBezTo>
                <a:cubicBezTo>
                  <a:pt x="7" y="191878"/>
                  <a:pt x="10492" y="181656"/>
                  <a:pt x="23425" y="181656"/>
                </a:cubicBezTo>
                <a:cubicBezTo>
                  <a:pt x="36358" y="181656"/>
                  <a:pt x="46843" y="191878"/>
                  <a:pt x="46843" y="204488"/>
                </a:cubicBezTo>
                <a:cubicBezTo>
                  <a:pt x="46843" y="217098"/>
                  <a:pt x="36358" y="227320"/>
                  <a:pt x="23425" y="227320"/>
                </a:cubicBezTo>
                <a:close/>
                <a:moveTo>
                  <a:pt x="110576" y="227320"/>
                </a:moveTo>
                <a:cubicBezTo>
                  <a:pt x="97643" y="227320"/>
                  <a:pt x="87158" y="217098"/>
                  <a:pt x="87158" y="204488"/>
                </a:cubicBezTo>
                <a:cubicBezTo>
                  <a:pt x="87158" y="191878"/>
                  <a:pt x="97643" y="181656"/>
                  <a:pt x="110576" y="181656"/>
                </a:cubicBezTo>
                <a:cubicBezTo>
                  <a:pt x="123509" y="181656"/>
                  <a:pt x="133994" y="191878"/>
                  <a:pt x="133994" y="204488"/>
                </a:cubicBezTo>
                <a:cubicBezTo>
                  <a:pt x="133994" y="217098"/>
                  <a:pt x="123509" y="227320"/>
                  <a:pt x="110576" y="227320"/>
                </a:cubicBezTo>
                <a:close/>
                <a:moveTo>
                  <a:pt x="197728" y="227320"/>
                </a:moveTo>
                <a:cubicBezTo>
                  <a:pt x="184795" y="227320"/>
                  <a:pt x="174310" y="217098"/>
                  <a:pt x="174310" y="204488"/>
                </a:cubicBezTo>
                <a:cubicBezTo>
                  <a:pt x="174310" y="191878"/>
                  <a:pt x="184795" y="181656"/>
                  <a:pt x="197728" y="181656"/>
                </a:cubicBezTo>
                <a:cubicBezTo>
                  <a:pt x="210661" y="181656"/>
                  <a:pt x="221146" y="191878"/>
                  <a:pt x="221146" y="204488"/>
                </a:cubicBezTo>
                <a:cubicBezTo>
                  <a:pt x="221146" y="217098"/>
                  <a:pt x="210661" y="227320"/>
                  <a:pt x="197728" y="227320"/>
                </a:cubicBezTo>
                <a:close/>
                <a:moveTo>
                  <a:pt x="284881" y="227320"/>
                </a:moveTo>
                <a:cubicBezTo>
                  <a:pt x="271948" y="227320"/>
                  <a:pt x="261463" y="217098"/>
                  <a:pt x="261463" y="204488"/>
                </a:cubicBezTo>
                <a:cubicBezTo>
                  <a:pt x="261463" y="191878"/>
                  <a:pt x="271948" y="181656"/>
                  <a:pt x="284881" y="181656"/>
                </a:cubicBezTo>
                <a:cubicBezTo>
                  <a:pt x="297814" y="181656"/>
                  <a:pt x="308299" y="191878"/>
                  <a:pt x="308299" y="204488"/>
                </a:cubicBezTo>
                <a:cubicBezTo>
                  <a:pt x="308299" y="217098"/>
                  <a:pt x="297814" y="227320"/>
                  <a:pt x="284881" y="227320"/>
                </a:cubicBezTo>
                <a:close/>
                <a:moveTo>
                  <a:pt x="372031" y="227320"/>
                </a:moveTo>
                <a:cubicBezTo>
                  <a:pt x="359098" y="227320"/>
                  <a:pt x="348613" y="217098"/>
                  <a:pt x="348613" y="204488"/>
                </a:cubicBezTo>
                <a:cubicBezTo>
                  <a:pt x="348613" y="191878"/>
                  <a:pt x="359098" y="181656"/>
                  <a:pt x="372031" y="181656"/>
                </a:cubicBezTo>
                <a:cubicBezTo>
                  <a:pt x="384964" y="181656"/>
                  <a:pt x="395449" y="191878"/>
                  <a:pt x="395449" y="204488"/>
                </a:cubicBezTo>
                <a:cubicBezTo>
                  <a:pt x="395449" y="217098"/>
                  <a:pt x="384964" y="227320"/>
                  <a:pt x="372031" y="227320"/>
                </a:cubicBezTo>
                <a:close/>
                <a:moveTo>
                  <a:pt x="23425" y="318147"/>
                </a:moveTo>
                <a:cubicBezTo>
                  <a:pt x="10492" y="318147"/>
                  <a:pt x="7" y="307925"/>
                  <a:pt x="7" y="295315"/>
                </a:cubicBezTo>
                <a:cubicBezTo>
                  <a:pt x="7" y="282705"/>
                  <a:pt x="10492" y="272483"/>
                  <a:pt x="23425" y="272483"/>
                </a:cubicBezTo>
                <a:cubicBezTo>
                  <a:pt x="36358" y="272483"/>
                  <a:pt x="46843" y="282705"/>
                  <a:pt x="46843" y="295315"/>
                </a:cubicBezTo>
                <a:cubicBezTo>
                  <a:pt x="46843" y="307925"/>
                  <a:pt x="36358" y="318147"/>
                  <a:pt x="23425" y="318147"/>
                </a:cubicBezTo>
                <a:close/>
                <a:moveTo>
                  <a:pt x="110576" y="318147"/>
                </a:moveTo>
                <a:cubicBezTo>
                  <a:pt x="97643" y="318147"/>
                  <a:pt x="87158" y="307925"/>
                  <a:pt x="87158" y="295315"/>
                </a:cubicBezTo>
                <a:cubicBezTo>
                  <a:pt x="87158" y="282705"/>
                  <a:pt x="97643" y="272483"/>
                  <a:pt x="110576" y="272483"/>
                </a:cubicBezTo>
                <a:cubicBezTo>
                  <a:pt x="123509" y="272483"/>
                  <a:pt x="133994" y="282705"/>
                  <a:pt x="133994" y="295315"/>
                </a:cubicBezTo>
                <a:cubicBezTo>
                  <a:pt x="133994" y="307925"/>
                  <a:pt x="123509" y="318147"/>
                  <a:pt x="110576" y="318147"/>
                </a:cubicBezTo>
                <a:close/>
                <a:moveTo>
                  <a:pt x="197728" y="318147"/>
                </a:moveTo>
                <a:cubicBezTo>
                  <a:pt x="184795" y="318147"/>
                  <a:pt x="174310" y="307925"/>
                  <a:pt x="174310" y="295315"/>
                </a:cubicBezTo>
                <a:cubicBezTo>
                  <a:pt x="174310" y="282705"/>
                  <a:pt x="184795" y="272483"/>
                  <a:pt x="197728" y="272483"/>
                </a:cubicBezTo>
                <a:cubicBezTo>
                  <a:pt x="210661" y="272483"/>
                  <a:pt x="221146" y="282705"/>
                  <a:pt x="221146" y="295315"/>
                </a:cubicBezTo>
                <a:cubicBezTo>
                  <a:pt x="221146" y="307925"/>
                  <a:pt x="210661" y="318147"/>
                  <a:pt x="197728" y="318147"/>
                </a:cubicBezTo>
                <a:close/>
                <a:moveTo>
                  <a:pt x="284881" y="318147"/>
                </a:moveTo>
                <a:cubicBezTo>
                  <a:pt x="271948" y="318147"/>
                  <a:pt x="261463" y="307925"/>
                  <a:pt x="261463" y="295315"/>
                </a:cubicBezTo>
                <a:cubicBezTo>
                  <a:pt x="261463" y="282705"/>
                  <a:pt x="271948" y="272483"/>
                  <a:pt x="284881" y="272483"/>
                </a:cubicBezTo>
                <a:cubicBezTo>
                  <a:pt x="297814" y="272483"/>
                  <a:pt x="308299" y="282705"/>
                  <a:pt x="308299" y="295315"/>
                </a:cubicBezTo>
                <a:cubicBezTo>
                  <a:pt x="308299" y="307925"/>
                  <a:pt x="297814" y="318147"/>
                  <a:pt x="284881" y="318147"/>
                </a:cubicBezTo>
                <a:close/>
                <a:moveTo>
                  <a:pt x="372031" y="318147"/>
                </a:moveTo>
                <a:cubicBezTo>
                  <a:pt x="359098" y="318147"/>
                  <a:pt x="348613" y="307925"/>
                  <a:pt x="348613" y="295315"/>
                </a:cubicBezTo>
                <a:cubicBezTo>
                  <a:pt x="348613" y="282705"/>
                  <a:pt x="359098" y="272483"/>
                  <a:pt x="372031" y="272483"/>
                </a:cubicBezTo>
                <a:cubicBezTo>
                  <a:pt x="384964" y="272483"/>
                  <a:pt x="395449" y="282705"/>
                  <a:pt x="395449" y="295315"/>
                </a:cubicBezTo>
                <a:cubicBezTo>
                  <a:pt x="395449" y="307925"/>
                  <a:pt x="384964" y="318147"/>
                  <a:pt x="372031" y="318147"/>
                </a:cubicBezTo>
                <a:close/>
                <a:moveTo>
                  <a:pt x="459183" y="318147"/>
                </a:moveTo>
                <a:cubicBezTo>
                  <a:pt x="446250" y="318147"/>
                  <a:pt x="435765" y="307925"/>
                  <a:pt x="435765" y="295315"/>
                </a:cubicBezTo>
                <a:cubicBezTo>
                  <a:pt x="435765" y="282705"/>
                  <a:pt x="446250" y="272483"/>
                  <a:pt x="459183" y="272483"/>
                </a:cubicBezTo>
                <a:cubicBezTo>
                  <a:pt x="472116" y="272483"/>
                  <a:pt x="482601" y="282705"/>
                  <a:pt x="482601" y="295315"/>
                </a:cubicBezTo>
                <a:cubicBezTo>
                  <a:pt x="482601" y="307925"/>
                  <a:pt x="472116" y="318147"/>
                  <a:pt x="459183" y="318147"/>
                </a:cubicBezTo>
                <a:close/>
                <a:moveTo>
                  <a:pt x="23418" y="409034"/>
                </a:moveTo>
                <a:cubicBezTo>
                  <a:pt x="10485" y="409034"/>
                  <a:pt x="0" y="398811"/>
                  <a:pt x="0" y="386200"/>
                </a:cubicBezTo>
                <a:cubicBezTo>
                  <a:pt x="0" y="373589"/>
                  <a:pt x="10485" y="363366"/>
                  <a:pt x="23418" y="363366"/>
                </a:cubicBezTo>
                <a:cubicBezTo>
                  <a:pt x="36351" y="363366"/>
                  <a:pt x="46836" y="373589"/>
                  <a:pt x="46836" y="386200"/>
                </a:cubicBezTo>
                <a:cubicBezTo>
                  <a:pt x="46836" y="398811"/>
                  <a:pt x="36351" y="409034"/>
                  <a:pt x="23418" y="409034"/>
                </a:cubicBezTo>
                <a:close/>
                <a:moveTo>
                  <a:pt x="110562" y="409038"/>
                </a:moveTo>
                <a:cubicBezTo>
                  <a:pt x="97629" y="409038"/>
                  <a:pt x="87144" y="398815"/>
                  <a:pt x="87144" y="386204"/>
                </a:cubicBezTo>
                <a:cubicBezTo>
                  <a:pt x="87144" y="373593"/>
                  <a:pt x="97629" y="363370"/>
                  <a:pt x="110562" y="363370"/>
                </a:cubicBezTo>
                <a:cubicBezTo>
                  <a:pt x="123495" y="363370"/>
                  <a:pt x="133980" y="373593"/>
                  <a:pt x="133980" y="386204"/>
                </a:cubicBezTo>
                <a:cubicBezTo>
                  <a:pt x="133980" y="398815"/>
                  <a:pt x="123495" y="409038"/>
                  <a:pt x="110562" y="409038"/>
                </a:cubicBezTo>
                <a:close/>
                <a:moveTo>
                  <a:pt x="197723" y="409041"/>
                </a:moveTo>
                <a:cubicBezTo>
                  <a:pt x="184790" y="409041"/>
                  <a:pt x="174305" y="398818"/>
                  <a:pt x="174305" y="386207"/>
                </a:cubicBezTo>
                <a:cubicBezTo>
                  <a:pt x="174305" y="373596"/>
                  <a:pt x="184790" y="363373"/>
                  <a:pt x="197723" y="363373"/>
                </a:cubicBezTo>
                <a:cubicBezTo>
                  <a:pt x="210656" y="363373"/>
                  <a:pt x="221141" y="373596"/>
                  <a:pt x="221141" y="386207"/>
                </a:cubicBezTo>
                <a:cubicBezTo>
                  <a:pt x="221141" y="398818"/>
                  <a:pt x="210656" y="409041"/>
                  <a:pt x="197723" y="409041"/>
                </a:cubicBezTo>
                <a:close/>
                <a:moveTo>
                  <a:pt x="284861" y="409045"/>
                </a:moveTo>
                <a:cubicBezTo>
                  <a:pt x="271928" y="409045"/>
                  <a:pt x="261443" y="398822"/>
                  <a:pt x="261443" y="386211"/>
                </a:cubicBezTo>
                <a:cubicBezTo>
                  <a:pt x="261443" y="373600"/>
                  <a:pt x="271928" y="363377"/>
                  <a:pt x="284861" y="363377"/>
                </a:cubicBezTo>
                <a:cubicBezTo>
                  <a:pt x="297794" y="363377"/>
                  <a:pt x="308279" y="373600"/>
                  <a:pt x="308279" y="386211"/>
                </a:cubicBezTo>
                <a:cubicBezTo>
                  <a:pt x="308279" y="398822"/>
                  <a:pt x="297794" y="409045"/>
                  <a:pt x="284861" y="409045"/>
                </a:cubicBezTo>
                <a:close/>
                <a:moveTo>
                  <a:pt x="371983" y="409049"/>
                </a:moveTo>
                <a:cubicBezTo>
                  <a:pt x="359050" y="409049"/>
                  <a:pt x="348565" y="398826"/>
                  <a:pt x="348565" y="386215"/>
                </a:cubicBezTo>
                <a:cubicBezTo>
                  <a:pt x="348565" y="373604"/>
                  <a:pt x="359050" y="363381"/>
                  <a:pt x="371983" y="363381"/>
                </a:cubicBezTo>
                <a:cubicBezTo>
                  <a:pt x="384916" y="363381"/>
                  <a:pt x="395401" y="373604"/>
                  <a:pt x="395401" y="386215"/>
                </a:cubicBezTo>
                <a:cubicBezTo>
                  <a:pt x="395401" y="398826"/>
                  <a:pt x="384916" y="409049"/>
                  <a:pt x="371983" y="409049"/>
                </a:cubicBezTo>
                <a:close/>
                <a:moveTo>
                  <a:pt x="459074" y="409053"/>
                </a:moveTo>
                <a:cubicBezTo>
                  <a:pt x="446141" y="409053"/>
                  <a:pt x="435656" y="398830"/>
                  <a:pt x="435656" y="386219"/>
                </a:cubicBezTo>
                <a:cubicBezTo>
                  <a:pt x="435656" y="373608"/>
                  <a:pt x="446141" y="363385"/>
                  <a:pt x="459074" y="363385"/>
                </a:cubicBezTo>
                <a:cubicBezTo>
                  <a:pt x="472007" y="363385"/>
                  <a:pt x="482492" y="373608"/>
                  <a:pt x="482492" y="386219"/>
                </a:cubicBezTo>
                <a:cubicBezTo>
                  <a:pt x="482492" y="398830"/>
                  <a:pt x="472007" y="409053"/>
                  <a:pt x="459074" y="409053"/>
                </a:cubicBezTo>
                <a:close/>
              </a:path>
            </a:pathLst>
          </a:custGeom>
          <a:noFill/>
          <a:ln w="9525" cap="sq">
            <a:solidFill>
              <a:schemeClr val="accent1">
                <a:lumMod val="20000"/>
                <a:lumOff val="80000"/>
              </a:schemeClr>
            </a:solidFill>
            <a:round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3" name="标题 1"/>
          <p:cNvSpPr txBox="1"/>
          <p:nvPr/>
        </p:nvSpPr>
        <p:spPr>
          <a:xfrm flipH="1">
            <a:off x="4676385" y="498759"/>
            <a:ext cx="134675" cy="162838"/>
          </a:xfrm>
          <a:prstGeom prst="ellipse">
            <a:avLst/>
          </a:prstGeom>
          <a:gradFill>
            <a:gsLst>
              <a:gs pos="1000">
                <a:schemeClr val="accent1">
                  <a:lumMod val="61000"/>
                  <a:lumOff val="39000"/>
                </a:schemeClr>
              </a:gs>
              <a:gs pos="5100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9525" cap="flat">
            <a:noFill/>
            <a:miter/>
          </a:ln>
          <a:effectLst>
            <a:outerShdw blurRad="177800" dist="127000" dir="5400000" algn="tl" rotWithShape="0">
              <a:schemeClr val="accent1">
                <a:lumMod val="75000"/>
                <a:alpha val="20000"/>
              </a:schemeClr>
            </a:outerShdw>
          </a:effectLst>
        </p:spPr>
        <p:txBody>
          <a:bodyPr vert="horz" wrap="square" lIns="79553" tIns="39776" rIns="79553" bIns="39776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4" name="标题 1"/>
          <p:cNvSpPr txBox="1"/>
          <p:nvPr/>
        </p:nvSpPr>
        <p:spPr>
          <a:xfrm>
            <a:off x="5329997" y="2971869"/>
            <a:ext cx="6277803" cy="188975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54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引言</a:t>
            </a:r>
            <a:endParaRPr kumimoji="1" lang="en-US" altLang="zh-CN" sz="5400">
              <a:ln w="12700">
                <a:noFill/>
              </a:ln>
              <a:solidFill>
                <a:srgbClr val="404040">
                  <a:alpha val="100000"/>
                </a:srgbClr>
              </a:solidFill>
              <a:latin typeface="OPPOSans H" panose="00020600040101010101" charset="-122"/>
              <a:ea typeface="OPPOSans H" panose="00020600040101010101" charset="-122"/>
              <a:cs typeface="OPPOSans H" panose="00020600040101010101" charset="-122"/>
            </a:endParaRPr>
          </a:p>
        </p:txBody>
      </p:sp>
      <p:sp>
        <p:nvSpPr>
          <p:cNvPr id="35" name="标题 1"/>
          <p:cNvSpPr txBox="1"/>
          <p:nvPr/>
        </p:nvSpPr>
        <p:spPr>
          <a:xfrm>
            <a:off x="9922526" y="1578548"/>
            <a:ext cx="2269474" cy="147343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r">
              <a:lnSpc>
                <a:spcPct val="100000"/>
              </a:lnSpc>
            </a:pPr>
            <a:r>
              <a:rPr kumimoji="1" lang="en-US" altLang="zh-CN" sz="13800">
                <a:ln w="22225">
                  <a:solidFill>
                    <a:srgbClr val="797CB5">
                      <a:alpha val="100000"/>
                    </a:srgbClr>
                  </a:solidFill>
                </a:ln>
                <a:noFill/>
                <a:latin typeface="Dream-ChaoHeiGBT" panose="02010604000000000000" charset="-122"/>
                <a:ea typeface="Dream-ChaoHeiGBT" panose="02010604000000000000" charset="-122"/>
                <a:cs typeface="Dream-ChaoHeiGBT" panose="02010604000000000000" charset="-122"/>
              </a:rPr>
              <a:t>”</a:t>
            </a:r>
            <a:endParaRPr kumimoji="1" lang="zh-CN" altLang="en-US"/>
          </a:p>
        </p:txBody>
      </p:sp>
      <p:sp>
        <p:nvSpPr>
          <p:cNvPr id="36" name="标题 1"/>
          <p:cNvSpPr txBox="1"/>
          <p:nvPr/>
        </p:nvSpPr>
        <p:spPr>
          <a:xfrm>
            <a:off x="7164390" y="2217433"/>
            <a:ext cx="1107141" cy="43927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7" name="标题 1"/>
          <p:cNvSpPr txBox="1"/>
          <p:nvPr/>
        </p:nvSpPr>
        <p:spPr>
          <a:xfrm>
            <a:off x="7297852" y="2243416"/>
            <a:ext cx="840217" cy="387304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484B82">
                    <a:alpha val="100000"/>
                  </a:srgbClr>
                </a:solidFill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</a:rPr>
              <a:t>Part</a:t>
            </a:r>
            <a:endParaRPr kumimoji="1" lang="zh-CN" altLang="en-US"/>
          </a:p>
        </p:txBody>
      </p:sp>
      <p:pic>
        <p:nvPicPr>
          <p:cNvPr id="38" name="图片 37"/>
          <p:cNvPicPr>
            <a:picLocks noChangeAspect="1"/>
          </p:cNvPicPr>
          <p:nvPr/>
        </p:nvPicPr>
        <p:blipFill>
          <a:blip r:embed="rId2">
            <a:alphaModFix amt="100000"/>
          </a:blip>
          <a:srcRect/>
          <a:stretch>
            <a:fillRect/>
          </a:stretch>
        </p:blipFill>
        <p:spPr>
          <a:xfrm>
            <a:off x="5155529" y="5433067"/>
            <a:ext cx="5724640" cy="60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3616960" y="4062730"/>
            <a:ext cx="7879715" cy="174053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sq">
            <a:solidFill>
              <a:schemeClr val="bg1">
                <a:lumMod val="65000"/>
              </a:schemeClr>
            </a:solidFill>
            <a:miter/>
          </a:ln>
        </p:spPr>
        <p:txBody>
          <a:bodyPr vert="horz" wrap="square" lIns="216000" tIns="45720" rIns="216000" bIns="45720" rtlCol="0" anchor="ctr"/>
          <a:lstStyle/>
          <a:p>
            <a:pPr algn="l">
              <a:lnSpc>
                <a:spcPct val="12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695325" y="3772535"/>
            <a:ext cx="2921635" cy="2080260"/>
          </a:xfrm>
          <a:prstGeom prst="round1Rect">
            <a:avLst>
              <a:gd name="adj" fmla="val 40491"/>
            </a:avLst>
          </a:prstGeom>
          <a:gradFill>
            <a:gsLst>
              <a:gs pos="100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2700000" scaled="0"/>
          </a:gradFill>
          <a:ln cap="sq">
            <a:noFill/>
            <a:prstDash val="solid"/>
            <a:miter/>
          </a:ln>
          <a:effectLst>
            <a:outerShdw blurRad="330200" dist="190500" dir="5400000" sx="90000" sy="90000" algn="t" rotWithShape="0">
              <a:schemeClr val="accent1">
                <a:lumMod val="75000"/>
                <a:alpha val="25000"/>
              </a:schemeClr>
            </a:outerShdw>
          </a:effectLst>
        </p:spPr>
        <p:txBody>
          <a:bodyPr vert="horz" wrap="square" lIns="45720" tIns="22860" rIns="45720" bIns="2286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3147060" y="3776256"/>
            <a:ext cx="458455" cy="458455"/>
          </a:xfrm>
          <a:custGeom>
            <a:avLst/>
            <a:gdLst>
              <a:gd name="connsiteX0" fmla="*/ 0 w 510591"/>
              <a:gd name="connsiteY0" fmla="*/ 0 h 510591"/>
              <a:gd name="connsiteX1" fmla="*/ 187095 w 510591"/>
              <a:gd name="connsiteY1" fmla="*/ 0 h 510591"/>
              <a:gd name="connsiteX2" fmla="*/ 510591 w 510591"/>
              <a:gd name="connsiteY2" fmla="*/ 323496 h 510591"/>
              <a:gd name="connsiteX3" fmla="*/ 510591 w 510591"/>
              <a:gd name="connsiteY3" fmla="*/ 510591 h 510591"/>
              <a:gd name="connsiteX4" fmla="*/ 0 w 510591"/>
              <a:gd name="connsiteY4" fmla="*/ 0 h 510591"/>
            </a:gdLst>
            <a:ahLst/>
            <a:cxnLst/>
            <a:rect l="l" t="t" r="r" b="b"/>
            <a:pathLst>
              <a:path w="510591" h="510591">
                <a:moveTo>
                  <a:pt x="0" y="0"/>
                </a:moveTo>
                <a:lnTo>
                  <a:pt x="187095" y="0"/>
                </a:lnTo>
                <a:cubicBezTo>
                  <a:pt x="365757" y="0"/>
                  <a:pt x="510591" y="144834"/>
                  <a:pt x="510591" y="323496"/>
                </a:cubicBezTo>
                <a:lnTo>
                  <a:pt x="510591" y="510591"/>
                </a:lnTo>
                <a:cubicBezTo>
                  <a:pt x="510591" y="228599"/>
                  <a:pt x="281992" y="0"/>
                  <a:pt x="0" y="0"/>
                </a:cubicBezTo>
                <a:close/>
              </a:path>
            </a:pathLst>
          </a:custGeom>
          <a:gradFill>
            <a:gsLst>
              <a:gs pos="100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2700000" scaled="0"/>
          </a:gradFill>
          <a:ln cap="sq">
            <a:noFill/>
            <a:prstDash val="solid"/>
            <a:miter/>
          </a:ln>
          <a:effectLst>
            <a:outerShdw blurRad="330200" dist="190500" dir="5400000" sx="90000" sy="90000" algn="t" rotWithShape="0">
              <a:schemeClr val="accent1">
                <a:lumMod val="75000"/>
                <a:alpha val="25000"/>
              </a:schemeClr>
            </a:outerShdw>
          </a:effectLst>
        </p:spPr>
        <p:txBody>
          <a:bodyPr vert="horz" wrap="square" lIns="45720" tIns="22860" rIns="45720" bIns="2286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819150" y="4062095"/>
            <a:ext cx="2673985" cy="140208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模型优化的</a:t>
            </a:r>
            <a:endParaRPr kumimoji="1" lang="en-US" altLang="zh-CN" sz="2800">
              <a:ln w="12700">
                <a:noFill/>
              </a:ln>
              <a:solidFill>
                <a:srgbClr val="FFFFFF">
                  <a:alpha val="100000"/>
                </a:srgbClr>
              </a:solidFill>
              <a:latin typeface="Source Han Sans CN Bold" panose="020B0800000000000000" charset="-122"/>
              <a:ea typeface="Source Han Sans CN Bold" panose="020B0800000000000000" charset="-122"/>
              <a:cs typeface="Source Han Sans CN Bold" panose="020B0800000000000000" charset="-122"/>
            </a:endParaRPr>
          </a:p>
          <a:p>
            <a:pPr algn="ctr">
              <a:lnSpc>
                <a:spcPct val="13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必要性</a:t>
            </a:r>
            <a:endParaRPr kumimoji="1" lang="en-US" altLang="zh-CN" sz="2800">
              <a:ln w="12700">
                <a:noFill/>
              </a:ln>
              <a:solidFill>
                <a:srgbClr val="FFFFFF">
                  <a:alpha val="100000"/>
                </a:srgbClr>
              </a:solidFill>
              <a:latin typeface="Source Han Sans CN Bold" panose="020B0800000000000000" charset="-122"/>
              <a:ea typeface="Source Han Sans CN Bold" panose="020B0800000000000000" charset="-122"/>
              <a:cs typeface="Source Han Sans CN Bold" panose="020B0800000000000000" charset="-122"/>
            </a:endParaRPr>
          </a:p>
        </p:txBody>
      </p:sp>
      <p:sp>
        <p:nvSpPr>
          <p:cNvPr id="7" name="标题 1"/>
          <p:cNvSpPr txBox="1"/>
          <p:nvPr/>
        </p:nvSpPr>
        <p:spPr>
          <a:xfrm>
            <a:off x="3616960" y="1785620"/>
            <a:ext cx="7879715" cy="17932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sq">
            <a:solidFill>
              <a:schemeClr val="bg1">
                <a:lumMod val="65000"/>
              </a:schemeClr>
            </a:solidFill>
            <a:miter/>
          </a:ln>
        </p:spPr>
        <p:txBody>
          <a:bodyPr vert="horz" wrap="square" lIns="216000" tIns="45720" rIns="216000" bIns="45720" rtlCol="0" anchor="ctr"/>
          <a:lstStyle/>
          <a:p>
            <a:pPr algn="l">
              <a:lnSpc>
                <a:spcPct val="12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695325" y="1569720"/>
            <a:ext cx="2921635" cy="2040255"/>
          </a:xfrm>
          <a:prstGeom prst="round1Rect">
            <a:avLst>
              <a:gd name="adj" fmla="val 40491"/>
            </a:avLst>
          </a:prstGeom>
          <a:gradFill>
            <a:gsLst>
              <a:gs pos="100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2700000" scaled="0"/>
          </a:gradFill>
          <a:ln cap="sq">
            <a:noFill/>
            <a:prstDash val="solid"/>
            <a:miter/>
          </a:ln>
          <a:effectLst>
            <a:outerShdw blurRad="330200" dist="190500" dir="5400000" sx="90000" sy="90000" algn="t" rotWithShape="0">
              <a:schemeClr val="accent1">
                <a:lumMod val="75000"/>
                <a:alpha val="25000"/>
              </a:schemeClr>
            </a:outerShdw>
          </a:effectLst>
        </p:spPr>
        <p:txBody>
          <a:bodyPr vert="horz" wrap="square" lIns="45720" tIns="22860" rIns="45720" bIns="2286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3147060" y="1573708"/>
            <a:ext cx="458455" cy="458455"/>
          </a:xfrm>
          <a:custGeom>
            <a:avLst/>
            <a:gdLst>
              <a:gd name="connsiteX0" fmla="*/ 0 w 510591"/>
              <a:gd name="connsiteY0" fmla="*/ 0 h 510591"/>
              <a:gd name="connsiteX1" fmla="*/ 187095 w 510591"/>
              <a:gd name="connsiteY1" fmla="*/ 0 h 510591"/>
              <a:gd name="connsiteX2" fmla="*/ 510591 w 510591"/>
              <a:gd name="connsiteY2" fmla="*/ 323496 h 510591"/>
              <a:gd name="connsiteX3" fmla="*/ 510591 w 510591"/>
              <a:gd name="connsiteY3" fmla="*/ 510591 h 510591"/>
              <a:gd name="connsiteX4" fmla="*/ 0 w 510591"/>
              <a:gd name="connsiteY4" fmla="*/ 0 h 510591"/>
            </a:gdLst>
            <a:ahLst/>
            <a:cxnLst/>
            <a:rect l="l" t="t" r="r" b="b"/>
            <a:pathLst>
              <a:path w="510591" h="510591">
                <a:moveTo>
                  <a:pt x="0" y="0"/>
                </a:moveTo>
                <a:lnTo>
                  <a:pt x="187095" y="0"/>
                </a:lnTo>
                <a:cubicBezTo>
                  <a:pt x="365757" y="0"/>
                  <a:pt x="510591" y="144834"/>
                  <a:pt x="510591" y="323496"/>
                </a:cubicBezTo>
                <a:lnTo>
                  <a:pt x="510591" y="510591"/>
                </a:lnTo>
                <a:cubicBezTo>
                  <a:pt x="510591" y="228599"/>
                  <a:pt x="281992" y="0"/>
                  <a:pt x="0" y="0"/>
                </a:cubicBezTo>
                <a:close/>
              </a:path>
            </a:pathLst>
          </a:custGeom>
          <a:gradFill>
            <a:gsLst>
              <a:gs pos="100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2700000" scaled="0"/>
          </a:gradFill>
          <a:ln cap="sq">
            <a:noFill/>
            <a:prstDash val="solid"/>
            <a:miter/>
          </a:ln>
          <a:effectLst>
            <a:outerShdw blurRad="330200" dist="190500" dir="5400000" sx="90000" sy="90000" algn="t" rotWithShape="0">
              <a:schemeClr val="accent1">
                <a:lumMod val="75000"/>
                <a:alpha val="25000"/>
              </a:schemeClr>
            </a:outerShdw>
          </a:effectLst>
        </p:spPr>
        <p:txBody>
          <a:bodyPr vert="horz" wrap="square" lIns="45720" tIns="22860" rIns="45720" bIns="2286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819150" y="1859280"/>
            <a:ext cx="2673985" cy="137541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深度学习</a:t>
            </a:r>
            <a:endParaRPr kumimoji="1" lang="en-US" altLang="zh-CN" sz="2800">
              <a:ln w="12700">
                <a:noFill/>
              </a:ln>
              <a:solidFill>
                <a:srgbClr val="FFFFFF">
                  <a:alpha val="100000"/>
                </a:srgbClr>
              </a:solidFill>
              <a:latin typeface="Source Han Sans CN Bold" panose="020B0800000000000000" charset="-122"/>
              <a:ea typeface="Source Han Sans CN Bold" panose="020B0800000000000000" charset="-122"/>
              <a:cs typeface="Source Han Sans CN Bold" panose="020B0800000000000000" charset="-122"/>
            </a:endParaRPr>
          </a:p>
          <a:p>
            <a:pPr algn="ctr">
              <a:lnSpc>
                <a:spcPct val="13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框架的选择</a:t>
            </a:r>
            <a:endParaRPr kumimoji="1" lang="en-US" altLang="zh-CN" sz="2800">
              <a:ln w="12700">
                <a:noFill/>
              </a:ln>
              <a:solidFill>
                <a:srgbClr val="FFFFFF">
                  <a:alpha val="100000"/>
                </a:srgbClr>
              </a:solidFill>
              <a:latin typeface="Source Han Sans CN Bold" panose="020B0800000000000000" charset="-122"/>
              <a:ea typeface="Source Han Sans CN Bold" panose="020B0800000000000000" charset="-122"/>
              <a:cs typeface="Source Han Sans CN Bold" panose="020B0800000000000000" charset="-122"/>
            </a:endParaRPr>
          </a:p>
        </p:txBody>
      </p:sp>
      <p:sp>
        <p:nvSpPr>
          <p:cNvPr id="11" name="标题 1"/>
          <p:cNvSpPr txBox="1"/>
          <p:nvPr/>
        </p:nvSpPr>
        <p:spPr>
          <a:xfrm>
            <a:off x="3864610" y="1807845"/>
            <a:ext cx="7384415" cy="154622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主流：</a:t>
            </a:r>
            <a:r>
              <a:rPr kumimoji="1" lang="en-US" altLang="zh-CN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PyTorch和TensorFlow</a:t>
            </a:r>
            <a:r>
              <a:rPr kumimoji="1" lang="zh-CN" altLang="en-US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，社区资源丰富</a:t>
            </a:r>
            <a:endParaRPr kumimoji="1" lang="zh-CN" altLang="en-US">
              <a:ln w="12700">
                <a:noFill/>
              </a:ln>
              <a:solidFill>
                <a:srgbClr val="000000">
                  <a:alpha val="100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我们选择：</a:t>
            </a:r>
            <a:r>
              <a:rPr kumimoji="1" lang="en-US" altLang="zh-CN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  <a:sym typeface="+mn-ea"/>
              </a:rPr>
              <a:t>MindSpore</a:t>
            </a:r>
            <a:r>
              <a:rPr kumimoji="1" lang="zh-CN" altLang="en-US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  <a:sym typeface="+mn-ea"/>
              </a:rPr>
              <a:t>，国产框架，潜力</a:t>
            </a:r>
            <a:r>
              <a:rPr kumimoji="1" lang="zh-CN" altLang="en-US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  <a:sym typeface="+mn-ea"/>
              </a:rPr>
              <a:t>巨大</a:t>
            </a:r>
            <a:endParaRPr kumimoji="1" lang="zh-CN" altLang="en-US">
              <a:ln w="12700">
                <a:noFill/>
              </a:ln>
              <a:solidFill>
                <a:srgbClr val="000000">
                  <a:alpha val="100000"/>
                </a:srgbClr>
              </a:solidFill>
              <a:latin typeface="Source Han Sans" panose="020B0500000000000000" charset="-122"/>
              <a:ea typeface="Source Han Sans" panose="020B0500000000000000" charset="-122"/>
              <a:cs typeface="Source Han Sans" panose="020B0500000000000000" charset="-122"/>
              <a:sym typeface="+mn-ea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  <a:sym typeface="+mn-ea"/>
              </a:rPr>
              <a:t>MindSpore注重硬件与软件的深度融合</a:t>
            </a:r>
            <a:r>
              <a:rPr kumimoji="1" lang="zh-CN" altLang="en-US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  <a:sym typeface="+mn-ea"/>
              </a:rPr>
              <a:t>，</a:t>
            </a:r>
            <a:r>
              <a:rPr kumimoji="1" lang="en-US" altLang="zh-CN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  <a:sym typeface="+mn-ea"/>
              </a:rPr>
              <a:t>针对华为自研芯片进行优化</a:t>
            </a:r>
            <a:endParaRPr kumimoji="1" lang="en-US" altLang="zh-CN">
              <a:ln w="12700">
                <a:noFill/>
              </a:ln>
              <a:solidFill>
                <a:srgbClr val="000000">
                  <a:alpha val="100000"/>
                </a:srgbClr>
              </a:solidFill>
              <a:latin typeface="Source Han Sans" panose="020B0500000000000000" charset="-122"/>
              <a:ea typeface="Source Han Sans" panose="020B0500000000000000" charset="-122"/>
              <a:cs typeface="Source Han Sans" panose="020B0500000000000000" charset="-122"/>
              <a:sym typeface="+mn-ea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  <a:sym typeface="+mn-ea"/>
              </a:rPr>
              <a:t>旨在测试其性能，探索国产框架潜力</a:t>
            </a:r>
            <a:endParaRPr kumimoji="1" lang="zh-CN" altLang="en-US">
              <a:ln w="12700">
                <a:noFill/>
              </a:ln>
              <a:solidFill>
                <a:srgbClr val="000000">
                  <a:alpha val="100000"/>
                </a:srgbClr>
              </a:solidFill>
              <a:latin typeface="Source Han Sans" panose="020B0500000000000000" charset="-122"/>
              <a:ea typeface="Source Han Sans" panose="020B0500000000000000" charset="-122"/>
              <a:cs typeface="Source Han Sans" panose="020B0500000000000000" charset="-122"/>
              <a:sym typeface="+mn-ea"/>
            </a:endParaRPr>
          </a:p>
        </p:txBody>
      </p:sp>
      <p:sp>
        <p:nvSpPr>
          <p:cNvPr id="12" name="标题 1"/>
          <p:cNvSpPr txBox="1"/>
          <p:nvPr/>
        </p:nvSpPr>
        <p:spPr>
          <a:xfrm>
            <a:off x="3864610" y="4235450"/>
            <a:ext cx="7384415" cy="116332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在模型训练过程中，训练效率与运行时间和数据集大小紧密相关</a:t>
            </a:r>
            <a:endParaRPr kumimoji="1" lang="en-US" altLang="zh-CN">
              <a:ln w="12700">
                <a:noFill/>
              </a:ln>
              <a:solidFill>
                <a:srgbClr val="000000">
                  <a:alpha val="100000"/>
                </a:srgbClr>
              </a:solidFill>
              <a:latin typeface="Source Han Sans" panose="020B0500000000000000" charset="-122"/>
              <a:ea typeface="Source Han Sans" panose="020B0500000000000000" charset="-122"/>
              <a:cs typeface="Source Han Sans" panose="020B0500000000000000" charset="-122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对于高维数据集，直接运算</a:t>
            </a:r>
            <a:r>
              <a:rPr kumimoji="1" lang="zh-CN" altLang="en-US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效率低、占用大</a:t>
            </a:r>
            <a:endParaRPr kumimoji="1" lang="zh-CN" altLang="en-US">
              <a:ln w="12700">
                <a:noFill/>
              </a:ln>
              <a:solidFill>
                <a:srgbClr val="000000">
                  <a:alpha val="100000"/>
                </a:srgbClr>
              </a:solidFill>
              <a:latin typeface="Source Han Sans" panose="020B0500000000000000" charset="-122"/>
              <a:ea typeface="Source Han Sans" panose="020B0500000000000000" charset="-122"/>
              <a:cs typeface="Source Han Sans" panose="020B0500000000000000" charset="-122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因此，对数据维度进行改进，以提升模型运行效率</a:t>
            </a:r>
            <a:r>
              <a:rPr kumimoji="1" lang="zh-CN" altLang="en-US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，</a:t>
            </a:r>
            <a:r>
              <a:rPr kumimoji="1" lang="en-US" altLang="zh-CN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成为研究的关键</a:t>
            </a:r>
            <a:endParaRPr kumimoji="1" lang="en-US" altLang="zh-CN">
              <a:ln w="12700">
                <a:noFill/>
              </a:ln>
              <a:solidFill>
                <a:srgbClr val="000000">
                  <a:alpha val="100000"/>
                </a:srgbClr>
              </a:solidFill>
              <a:latin typeface="Source Han Sans" panose="020B0500000000000000" charset="-122"/>
              <a:ea typeface="Source Han Sans" panose="020B0500000000000000" charset="-122"/>
              <a:cs typeface="Source Han Sans" panose="020B0500000000000000" charset="-122"/>
            </a:endParaRPr>
          </a:p>
        </p:txBody>
      </p:sp>
      <p:sp>
        <p:nvSpPr>
          <p:cNvPr id="13" name="标题 1"/>
          <p:cNvSpPr txBox="1"/>
          <p:nvPr/>
        </p:nvSpPr>
        <p:spPr>
          <a:xfrm>
            <a:off x="452878" y="334470"/>
            <a:ext cx="8171180" cy="65532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80000">
                <a:schemeClr val="accent1">
                  <a:lumMod val="20000"/>
                  <a:lumOff val="80000"/>
                  <a:alpha val="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783617" y="467040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研究背景与动机</a:t>
            </a:r>
            <a:endParaRPr kumimoji="1" lang="zh-CN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>
            <p:custDataLst>
              <p:tags r:id="rId1"/>
            </p:custDataLst>
          </p:nvPr>
        </p:nvSpPr>
        <p:spPr>
          <a:xfrm rot="10800000">
            <a:off x="7488387" y="1315818"/>
            <a:ext cx="2688926" cy="1312762"/>
          </a:xfrm>
          <a:custGeom>
            <a:avLst/>
            <a:gdLst>
              <a:gd name="connsiteX0" fmla="*/ 0 w 2688926"/>
              <a:gd name="connsiteY0" fmla="*/ 0 h 1312762"/>
              <a:gd name="connsiteX1" fmla="*/ 325445 w 2688926"/>
              <a:gd name="connsiteY1" fmla="*/ 0 h 1312762"/>
              <a:gd name="connsiteX2" fmla="*/ 329029 w 2688926"/>
              <a:gd name="connsiteY2" fmla="*/ 70974 h 1312762"/>
              <a:gd name="connsiteX3" fmla="*/ 1344463 w 2688926"/>
              <a:gd name="connsiteY3" fmla="*/ 987317 h 1312762"/>
              <a:gd name="connsiteX4" fmla="*/ 2359897 w 2688926"/>
              <a:gd name="connsiteY4" fmla="*/ 70974 h 1312762"/>
              <a:gd name="connsiteX5" fmla="*/ 2363481 w 2688926"/>
              <a:gd name="connsiteY5" fmla="*/ 0 h 1312762"/>
              <a:gd name="connsiteX6" fmla="*/ 2688926 w 2688926"/>
              <a:gd name="connsiteY6" fmla="*/ 0 h 1312762"/>
              <a:gd name="connsiteX7" fmla="*/ 2683662 w 2688926"/>
              <a:gd name="connsiteY7" fmla="*/ 104249 h 1312762"/>
              <a:gd name="connsiteX8" fmla="*/ 1344463 w 2688926"/>
              <a:gd name="connsiteY8" fmla="*/ 1312762 h 1312762"/>
              <a:gd name="connsiteX9" fmla="*/ 5264 w 2688926"/>
              <a:gd name="connsiteY9" fmla="*/ 104249 h 1312762"/>
            </a:gdLst>
            <a:ahLst/>
            <a:cxnLst/>
            <a:rect l="l" t="t" r="r" b="b"/>
            <a:pathLst>
              <a:path w="2688926" h="1312762">
                <a:moveTo>
                  <a:pt x="0" y="0"/>
                </a:moveTo>
                <a:lnTo>
                  <a:pt x="325445" y="0"/>
                </a:lnTo>
                <a:lnTo>
                  <a:pt x="329029" y="70974"/>
                </a:lnTo>
                <a:cubicBezTo>
                  <a:pt x="381299" y="585670"/>
                  <a:pt x="815977" y="987317"/>
                  <a:pt x="1344463" y="987317"/>
                </a:cubicBezTo>
                <a:cubicBezTo>
                  <a:pt x="1872950" y="987317"/>
                  <a:pt x="2307627" y="585670"/>
                  <a:pt x="2359897" y="70974"/>
                </a:cubicBezTo>
                <a:lnTo>
                  <a:pt x="2363481" y="0"/>
                </a:lnTo>
                <a:lnTo>
                  <a:pt x="2688926" y="0"/>
                </a:lnTo>
                <a:lnTo>
                  <a:pt x="2683662" y="104249"/>
                </a:lnTo>
                <a:cubicBezTo>
                  <a:pt x="2614726" y="783053"/>
                  <a:pt x="2041455" y="1312762"/>
                  <a:pt x="1344463" y="1312762"/>
                </a:cubicBezTo>
                <a:cubicBezTo>
                  <a:pt x="647471" y="1312762"/>
                  <a:pt x="74200" y="783053"/>
                  <a:pt x="5264" y="104249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100000"/>
                </a:schemeClr>
              </a:gs>
              <a:gs pos="100000">
                <a:schemeClr val="accent1">
                  <a:lumMod val="60000"/>
                  <a:lumOff val="40000"/>
                  <a:alpha val="100000"/>
                </a:schemeClr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>
            <p:custDataLst>
              <p:tags r:id="rId2"/>
            </p:custDataLst>
          </p:nvPr>
        </p:nvSpPr>
        <p:spPr>
          <a:xfrm rot="10800000">
            <a:off x="2001987" y="1315818"/>
            <a:ext cx="2688926" cy="1312762"/>
          </a:xfrm>
          <a:custGeom>
            <a:avLst/>
            <a:gdLst>
              <a:gd name="connsiteX0" fmla="*/ 0 w 2688926"/>
              <a:gd name="connsiteY0" fmla="*/ 0 h 1312762"/>
              <a:gd name="connsiteX1" fmla="*/ 325445 w 2688926"/>
              <a:gd name="connsiteY1" fmla="*/ 0 h 1312762"/>
              <a:gd name="connsiteX2" fmla="*/ 329029 w 2688926"/>
              <a:gd name="connsiteY2" fmla="*/ 70974 h 1312762"/>
              <a:gd name="connsiteX3" fmla="*/ 1344463 w 2688926"/>
              <a:gd name="connsiteY3" fmla="*/ 987317 h 1312762"/>
              <a:gd name="connsiteX4" fmla="*/ 2359897 w 2688926"/>
              <a:gd name="connsiteY4" fmla="*/ 70974 h 1312762"/>
              <a:gd name="connsiteX5" fmla="*/ 2363481 w 2688926"/>
              <a:gd name="connsiteY5" fmla="*/ 0 h 1312762"/>
              <a:gd name="connsiteX6" fmla="*/ 2688926 w 2688926"/>
              <a:gd name="connsiteY6" fmla="*/ 0 h 1312762"/>
              <a:gd name="connsiteX7" fmla="*/ 2683662 w 2688926"/>
              <a:gd name="connsiteY7" fmla="*/ 104249 h 1312762"/>
              <a:gd name="connsiteX8" fmla="*/ 1344463 w 2688926"/>
              <a:gd name="connsiteY8" fmla="*/ 1312762 h 1312762"/>
              <a:gd name="connsiteX9" fmla="*/ 5264 w 2688926"/>
              <a:gd name="connsiteY9" fmla="*/ 104249 h 1312762"/>
            </a:gdLst>
            <a:ahLst/>
            <a:cxnLst/>
            <a:rect l="l" t="t" r="r" b="b"/>
            <a:pathLst>
              <a:path w="2688926" h="1312762">
                <a:moveTo>
                  <a:pt x="0" y="0"/>
                </a:moveTo>
                <a:lnTo>
                  <a:pt x="325445" y="0"/>
                </a:lnTo>
                <a:lnTo>
                  <a:pt x="329029" y="70974"/>
                </a:lnTo>
                <a:cubicBezTo>
                  <a:pt x="381299" y="585670"/>
                  <a:pt x="815977" y="987317"/>
                  <a:pt x="1344463" y="987317"/>
                </a:cubicBezTo>
                <a:cubicBezTo>
                  <a:pt x="1872950" y="987317"/>
                  <a:pt x="2307627" y="585670"/>
                  <a:pt x="2359897" y="70974"/>
                </a:cubicBezTo>
                <a:lnTo>
                  <a:pt x="2363481" y="0"/>
                </a:lnTo>
                <a:lnTo>
                  <a:pt x="2688926" y="0"/>
                </a:lnTo>
                <a:lnTo>
                  <a:pt x="2683662" y="104249"/>
                </a:lnTo>
                <a:cubicBezTo>
                  <a:pt x="2614726" y="783053"/>
                  <a:pt x="2041455" y="1312762"/>
                  <a:pt x="1344463" y="1312762"/>
                </a:cubicBezTo>
                <a:cubicBezTo>
                  <a:pt x="647471" y="1312762"/>
                  <a:pt x="74200" y="783053"/>
                  <a:pt x="5264" y="104249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100000"/>
                </a:schemeClr>
              </a:gs>
              <a:gs pos="99000">
                <a:schemeClr val="accent1">
                  <a:lumMod val="60000"/>
                  <a:lumOff val="40000"/>
                  <a:alpha val="100000"/>
                </a:schemeClr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>
            <p:custDataLst>
              <p:tags r:id="rId3"/>
            </p:custDataLst>
          </p:nvPr>
        </p:nvSpPr>
        <p:spPr>
          <a:xfrm>
            <a:off x="2713164" y="1899072"/>
            <a:ext cx="1266572" cy="64151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00000"/>
              </a:lnSpc>
            </a:pPr>
            <a:r>
              <a:rPr kumimoji="1" lang="en-US" altLang="zh-CN" sz="4400">
                <a:ln w="12700">
                  <a:noFill/>
                </a:ln>
                <a:solidFill>
                  <a:srgbClr val="484B82">
                    <a:alpha val="100000"/>
                  </a:srgbClr>
                </a:solidFill>
                <a:latin typeface="OPPOSans B" panose="00020600040101010101" charset="-122"/>
                <a:ea typeface="OPPOSans B" panose="00020600040101010101" charset="-122"/>
                <a:cs typeface="OPPOSans B" panose="00020600040101010101" charset="-122"/>
              </a:rPr>
              <a:t>01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1206500" y="3667760"/>
            <a:ext cx="4279900" cy="244856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indent="457200" algn="l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本研究首先</a:t>
            </a:r>
            <a:r>
              <a:rPr kumimoji="1" lang="en-US" altLang="zh-CN" sz="160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复现</a:t>
            </a: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了SparseTSF模型在原始数据集上的表现，并进一步</a:t>
            </a:r>
            <a:r>
              <a:rPr kumimoji="1" lang="en-US" altLang="zh-CN" sz="160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迁移</a:t>
            </a: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至其他数据集</a:t>
            </a:r>
            <a:r>
              <a:rPr kumimoji="1" lang="zh-CN" altLang="en-US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（</a:t>
            </a: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如exchange_rate数据集</a:t>
            </a:r>
            <a:r>
              <a:rPr kumimoji="1" lang="zh-CN" altLang="en-US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）</a:t>
            </a: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，证明了模型的有效性与泛化能力。其次，成功将SparseTSF模型从PyTorch</a:t>
            </a:r>
            <a:r>
              <a:rPr kumimoji="1" lang="en-US" altLang="zh-CN" sz="160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迁移至MindSpore框架</a:t>
            </a: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，并通过一系列实验验证了迁移后模型在保持预测精度的同时，提升了计算效率。</a:t>
            </a:r>
            <a:endParaRPr kumimoji="1" lang="en-US" altLang="zh-CN" sz="1600">
              <a:ln w="12700">
                <a:noFill/>
              </a:ln>
              <a:solidFill>
                <a:srgbClr val="262626">
                  <a:alpha val="100000"/>
                </a:srgbClr>
              </a:solidFill>
              <a:latin typeface="Source Han Sans" panose="020B0500000000000000" charset="-122"/>
              <a:ea typeface="Source Han Sans" panose="020B0500000000000000" charset="-122"/>
              <a:cs typeface="Source Han Sans" panose="020B0500000000000000" charset="-122"/>
            </a:endParaRPr>
          </a:p>
        </p:txBody>
      </p:sp>
      <p:sp>
        <p:nvSpPr>
          <p:cNvPr id="9" name="标题 1"/>
          <p:cNvSpPr txBox="1"/>
          <p:nvPr>
            <p:custDataLst>
              <p:tags r:id="rId4"/>
            </p:custDataLst>
          </p:nvPr>
        </p:nvSpPr>
        <p:spPr>
          <a:xfrm>
            <a:off x="8199564" y="1899072"/>
            <a:ext cx="1266572" cy="64151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00000"/>
              </a:lnSpc>
            </a:pPr>
            <a:r>
              <a:rPr kumimoji="1" lang="en-US" altLang="zh-CN" sz="4400">
                <a:ln w="12700">
                  <a:noFill/>
                </a:ln>
                <a:solidFill>
                  <a:srgbClr val="484B82">
                    <a:alpha val="100000"/>
                  </a:srgbClr>
                </a:solidFill>
                <a:latin typeface="OPPOSans B" panose="00020600040101010101" charset="-122"/>
                <a:ea typeface="OPPOSans B" panose="00020600040101010101" charset="-122"/>
                <a:cs typeface="OPPOSans B" panose="00020600040101010101" charset="-122"/>
              </a:rPr>
              <a:t>02</a:t>
            </a:r>
            <a:endParaRPr kumimoji="1" lang="zh-CN" altLang="en-US"/>
          </a:p>
        </p:txBody>
      </p:sp>
      <p:sp>
        <p:nvSpPr>
          <p:cNvPr id="10" name="标题 1"/>
          <p:cNvSpPr txBox="1"/>
          <p:nvPr>
            <p:custDataLst>
              <p:tags r:id="rId5"/>
            </p:custDataLst>
          </p:nvPr>
        </p:nvSpPr>
        <p:spPr>
          <a:xfrm>
            <a:off x="1199515" y="3066988"/>
            <a:ext cx="4279900" cy="37752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>
            <a:scene3d>
              <a:camera prst="orthographicFront"/>
              <a:lightRig rig="threePt" dir="t"/>
            </a:scene3d>
          </a:bodyPr>
          <a:lstStyle/>
          <a:p>
            <a:pPr algn="ctr">
              <a:lnSpc>
                <a:spcPct val="130000"/>
              </a:lnSpc>
            </a:pPr>
            <a:r>
              <a:rPr kumimoji="1" lang="en-US" altLang="zh-CN" sz="240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模型复现与迁移</a:t>
            </a:r>
            <a:endParaRPr kumimoji="1" lang="en-US" altLang="zh-CN" sz="2400">
              <a:ln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Source Han Sans CN Bold" panose="020B0800000000000000" charset="-122"/>
              <a:ea typeface="Source Han Sans CN Bold" panose="020B0800000000000000" charset="-122"/>
              <a:cs typeface="Source Han Sans CN Bold" panose="020B0800000000000000" charset="-122"/>
            </a:endParaRPr>
          </a:p>
        </p:txBody>
      </p:sp>
      <p:sp>
        <p:nvSpPr>
          <p:cNvPr id="11" name="标题 1"/>
          <p:cNvSpPr txBox="1"/>
          <p:nvPr/>
        </p:nvSpPr>
        <p:spPr>
          <a:xfrm>
            <a:off x="6692900" y="3667760"/>
            <a:ext cx="4279900" cy="244856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indent="457200" algn="l">
              <a:lnSpc>
                <a:spcPct val="150000"/>
              </a:lnSpc>
            </a:pPr>
            <a:r>
              <a:rPr kumimoji="1" lang="en-US" altLang="zh-CN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通过</a:t>
            </a:r>
            <a:r>
              <a:rPr kumimoji="1" lang="en-US" altLang="zh-CN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独热编码</a:t>
            </a:r>
            <a:r>
              <a:rPr kumimoji="1" lang="en-US" altLang="zh-CN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对模型参数进行可视化分析，清晰展示了等效变换矩阵的等间距条带分布。这一分析验证了SparseTSF通过</a:t>
            </a:r>
            <a:r>
              <a:rPr kumimoji="1" lang="en-US" altLang="zh-CN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稀疏机制加强周期性特征的提取</a:t>
            </a:r>
            <a:r>
              <a:rPr kumimoji="1" lang="en-US" altLang="zh-CN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，优化了模型参数，提高了预测效率。</a:t>
            </a:r>
            <a:endParaRPr kumimoji="1" lang="en-US" altLang="zh-CN">
              <a:ln w="12700">
                <a:noFill/>
              </a:ln>
              <a:solidFill>
                <a:srgbClr val="262626">
                  <a:alpha val="100000"/>
                </a:srgbClr>
              </a:solidFill>
              <a:latin typeface="Source Han Sans" panose="020B0500000000000000" charset="-122"/>
              <a:ea typeface="Source Han Sans" panose="020B0500000000000000" charset="-122"/>
              <a:cs typeface="Source Han Sans" panose="020B0500000000000000" charset="-122"/>
            </a:endParaRPr>
          </a:p>
        </p:txBody>
      </p:sp>
      <p:sp>
        <p:nvSpPr>
          <p:cNvPr id="12" name="标题 1"/>
          <p:cNvSpPr txBox="1"/>
          <p:nvPr>
            <p:custDataLst>
              <p:tags r:id="rId6"/>
            </p:custDataLst>
          </p:nvPr>
        </p:nvSpPr>
        <p:spPr>
          <a:xfrm>
            <a:off x="6692900" y="3068893"/>
            <a:ext cx="4279900" cy="37752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>
            <a:scene3d>
              <a:camera prst="orthographicFront"/>
              <a:lightRig rig="threePt" dir="t"/>
            </a:scene3d>
          </a:bodyPr>
          <a:lstStyle/>
          <a:p>
            <a:pPr algn="ctr">
              <a:lnSpc>
                <a:spcPct val="130000"/>
              </a:lnSpc>
            </a:pPr>
            <a:r>
              <a:rPr kumimoji="1" lang="en-US" altLang="zh-CN" sz="240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参数可视化分析</a:t>
            </a:r>
            <a:endParaRPr kumimoji="1" lang="en-US" altLang="zh-CN" sz="2400">
              <a:ln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Source Han Sans CN Bold" panose="020B0800000000000000" charset="-122"/>
              <a:ea typeface="Source Han Sans CN Bold" panose="020B0800000000000000" charset="-122"/>
              <a:cs typeface="Source Han Sans CN Bold" panose="020B0800000000000000" charset="-122"/>
            </a:endParaRPr>
          </a:p>
        </p:txBody>
      </p:sp>
      <p:sp>
        <p:nvSpPr>
          <p:cNvPr id="13" name="标题 1"/>
          <p:cNvSpPr txBox="1"/>
          <p:nvPr/>
        </p:nvSpPr>
        <p:spPr>
          <a:xfrm>
            <a:off x="452878" y="334470"/>
            <a:ext cx="8171180" cy="65532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80000">
                <a:schemeClr val="accent1">
                  <a:lumMod val="20000"/>
                  <a:lumOff val="80000"/>
                  <a:alpha val="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783617" y="467040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成果概述</a:t>
            </a:r>
            <a:endParaRPr kumimoji="1" lang="zh-CN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alphaModFix amt="47000"/>
          </a:blip>
          <a:srcRect/>
          <a:stretch>
            <a:fillRect/>
          </a:stretch>
        </p:blipFill>
        <p:spPr>
          <a:xfrm>
            <a:off x="0" y="0"/>
            <a:ext cx="12192000" cy="6845808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标题 1"/>
          <p:cNvSpPr txBox="1"/>
          <p:nvPr/>
        </p:nvSpPr>
        <p:spPr>
          <a:xfrm>
            <a:off x="0" y="906780"/>
            <a:ext cx="12192000" cy="4960619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  <a:effectLst>
            <a:outerShdw blurRad="355600" sx="102000" sy="102000" algn="ctr" rotWithShape="0">
              <a:schemeClr val="accent1">
                <a:alpha val="21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2497747" y="1117774"/>
            <a:ext cx="9021153" cy="113998"/>
          </a:xfrm>
          <a:custGeom>
            <a:avLst/>
            <a:gdLst>
              <a:gd name="connsiteX0" fmla="*/ 1224703 w 9021153"/>
              <a:gd name="connsiteY0" fmla="*/ 5998 h 113998"/>
              <a:gd name="connsiteX1" fmla="*/ 1278703 w 9021153"/>
              <a:gd name="connsiteY1" fmla="*/ 5998 h 113998"/>
              <a:gd name="connsiteX2" fmla="*/ 1332703 w 9021153"/>
              <a:gd name="connsiteY2" fmla="*/ 59998 h 113998"/>
              <a:gd name="connsiteX3" fmla="*/ 1278703 w 9021153"/>
              <a:gd name="connsiteY3" fmla="*/ 113998 h 113998"/>
              <a:gd name="connsiteX4" fmla="*/ 1224703 w 9021153"/>
              <a:gd name="connsiteY4" fmla="*/ 113998 h 113998"/>
              <a:gd name="connsiteX5" fmla="*/ 1278703 w 9021153"/>
              <a:gd name="connsiteY5" fmla="*/ 59998 h 113998"/>
              <a:gd name="connsiteX6" fmla="*/ 1088058 w 9021153"/>
              <a:gd name="connsiteY6" fmla="*/ 5998 h 113998"/>
              <a:gd name="connsiteX7" fmla="*/ 1142058 w 9021153"/>
              <a:gd name="connsiteY7" fmla="*/ 5998 h 113998"/>
              <a:gd name="connsiteX8" fmla="*/ 1196058 w 9021153"/>
              <a:gd name="connsiteY8" fmla="*/ 59998 h 113998"/>
              <a:gd name="connsiteX9" fmla="*/ 1142058 w 9021153"/>
              <a:gd name="connsiteY9" fmla="*/ 113998 h 113998"/>
              <a:gd name="connsiteX10" fmla="*/ 1088058 w 9021153"/>
              <a:gd name="connsiteY10" fmla="*/ 113998 h 113998"/>
              <a:gd name="connsiteX11" fmla="*/ 1142058 w 9021153"/>
              <a:gd name="connsiteY11" fmla="*/ 59998 h 113998"/>
              <a:gd name="connsiteX12" fmla="*/ 951413 w 9021153"/>
              <a:gd name="connsiteY12" fmla="*/ 5998 h 113998"/>
              <a:gd name="connsiteX13" fmla="*/ 1005413 w 9021153"/>
              <a:gd name="connsiteY13" fmla="*/ 5998 h 113998"/>
              <a:gd name="connsiteX14" fmla="*/ 1059413 w 9021153"/>
              <a:gd name="connsiteY14" fmla="*/ 59998 h 113998"/>
              <a:gd name="connsiteX15" fmla="*/ 1005413 w 9021153"/>
              <a:gd name="connsiteY15" fmla="*/ 113998 h 113998"/>
              <a:gd name="connsiteX16" fmla="*/ 951413 w 9021153"/>
              <a:gd name="connsiteY16" fmla="*/ 113998 h 113998"/>
              <a:gd name="connsiteX17" fmla="*/ 1005413 w 9021153"/>
              <a:gd name="connsiteY17" fmla="*/ 59998 h 113998"/>
              <a:gd name="connsiteX18" fmla="*/ 814768 w 9021153"/>
              <a:gd name="connsiteY18" fmla="*/ 5998 h 113998"/>
              <a:gd name="connsiteX19" fmla="*/ 868768 w 9021153"/>
              <a:gd name="connsiteY19" fmla="*/ 5998 h 113998"/>
              <a:gd name="connsiteX20" fmla="*/ 922768 w 9021153"/>
              <a:gd name="connsiteY20" fmla="*/ 59998 h 113998"/>
              <a:gd name="connsiteX21" fmla="*/ 868768 w 9021153"/>
              <a:gd name="connsiteY21" fmla="*/ 113998 h 113998"/>
              <a:gd name="connsiteX22" fmla="*/ 814768 w 9021153"/>
              <a:gd name="connsiteY22" fmla="*/ 113998 h 113998"/>
              <a:gd name="connsiteX23" fmla="*/ 868768 w 9021153"/>
              <a:gd name="connsiteY23" fmla="*/ 59998 h 113998"/>
              <a:gd name="connsiteX24" fmla="*/ 678123 w 9021153"/>
              <a:gd name="connsiteY24" fmla="*/ 5998 h 113998"/>
              <a:gd name="connsiteX25" fmla="*/ 732123 w 9021153"/>
              <a:gd name="connsiteY25" fmla="*/ 5998 h 113998"/>
              <a:gd name="connsiteX26" fmla="*/ 786123 w 9021153"/>
              <a:gd name="connsiteY26" fmla="*/ 59998 h 113998"/>
              <a:gd name="connsiteX27" fmla="*/ 732123 w 9021153"/>
              <a:gd name="connsiteY27" fmla="*/ 113998 h 113998"/>
              <a:gd name="connsiteX28" fmla="*/ 678123 w 9021153"/>
              <a:gd name="connsiteY28" fmla="*/ 113998 h 113998"/>
              <a:gd name="connsiteX29" fmla="*/ 732123 w 9021153"/>
              <a:gd name="connsiteY29" fmla="*/ 59998 h 113998"/>
              <a:gd name="connsiteX30" fmla="*/ 546584 w 9021153"/>
              <a:gd name="connsiteY30" fmla="*/ 5998 h 113998"/>
              <a:gd name="connsiteX31" fmla="*/ 600584 w 9021153"/>
              <a:gd name="connsiteY31" fmla="*/ 5998 h 113998"/>
              <a:gd name="connsiteX32" fmla="*/ 654584 w 9021153"/>
              <a:gd name="connsiteY32" fmla="*/ 59998 h 113998"/>
              <a:gd name="connsiteX33" fmla="*/ 600584 w 9021153"/>
              <a:gd name="connsiteY33" fmla="*/ 113998 h 113998"/>
              <a:gd name="connsiteX34" fmla="*/ 546584 w 9021153"/>
              <a:gd name="connsiteY34" fmla="*/ 113998 h 113998"/>
              <a:gd name="connsiteX35" fmla="*/ 600584 w 9021153"/>
              <a:gd name="connsiteY35" fmla="*/ 59998 h 113998"/>
              <a:gd name="connsiteX36" fmla="*/ 409934 w 9021153"/>
              <a:gd name="connsiteY36" fmla="*/ 5998 h 113998"/>
              <a:gd name="connsiteX37" fmla="*/ 463934 w 9021153"/>
              <a:gd name="connsiteY37" fmla="*/ 5998 h 113998"/>
              <a:gd name="connsiteX38" fmla="*/ 517934 w 9021153"/>
              <a:gd name="connsiteY38" fmla="*/ 59998 h 113998"/>
              <a:gd name="connsiteX39" fmla="*/ 463934 w 9021153"/>
              <a:gd name="connsiteY39" fmla="*/ 113998 h 113998"/>
              <a:gd name="connsiteX40" fmla="*/ 409934 w 9021153"/>
              <a:gd name="connsiteY40" fmla="*/ 113998 h 113998"/>
              <a:gd name="connsiteX41" fmla="*/ 463934 w 9021153"/>
              <a:gd name="connsiteY41" fmla="*/ 59998 h 113998"/>
              <a:gd name="connsiteX42" fmla="*/ 273289 w 9021153"/>
              <a:gd name="connsiteY42" fmla="*/ 5998 h 113998"/>
              <a:gd name="connsiteX43" fmla="*/ 327289 w 9021153"/>
              <a:gd name="connsiteY43" fmla="*/ 5998 h 113998"/>
              <a:gd name="connsiteX44" fmla="*/ 381289 w 9021153"/>
              <a:gd name="connsiteY44" fmla="*/ 59998 h 113998"/>
              <a:gd name="connsiteX45" fmla="*/ 327289 w 9021153"/>
              <a:gd name="connsiteY45" fmla="*/ 113998 h 113998"/>
              <a:gd name="connsiteX46" fmla="*/ 273289 w 9021153"/>
              <a:gd name="connsiteY46" fmla="*/ 113998 h 113998"/>
              <a:gd name="connsiteX47" fmla="*/ 327289 w 9021153"/>
              <a:gd name="connsiteY47" fmla="*/ 59998 h 113998"/>
              <a:gd name="connsiteX48" fmla="*/ 136644 w 9021153"/>
              <a:gd name="connsiteY48" fmla="*/ 5998 h 113998"/>
              <a:gd name="connsiteX49" fmla="*/ 190644 w 9021153"/>
              <a:gd name="connsiteY49" fmla="*/ 5998 h 113998"/>
              <a:gd name="connsiteX50" fmla="*/ 244644 w 9021153"/>
              <a:gd name="connsiteY50" fmla="*/ 59998 h 113998"/>
              <a:gd name="connsiteX51" fmla="*/ 190644 w 9021153"/>
              <a:gd name="connsiteY51" fmla="*/ 113998 h 113998"/>
              <a:gd name="connsiteX52" fmla="*/ 136644 w 9021153"/>
              <a:gd name="connsiteY52" fmla="*/ 113998 h 113998"/>
              <a:gd name="connsiteX53" fmla="*/ 190644 w 9021153"/>
              <a:gd name="connsiteY53" fmla="*/ 59998 h 113998"/>
              <a:gd name="connsiteX54" fmla="*/ 0 w 9021153"/>
              <a:gd name="connsiteY54" fmla="*/ 5998 h 113998"/>
              <a:gd name="connsiteX55" fmla="*/ 54000 w 9021153"/>
              <a:gd name="connsiteY55" fmla="*/ 5998 h 113998"/>
              <a:gd name="connsiteX56" fmla="*/ 108000 w 9021153"/>
              <a:gd name="connsiteY56" fmla="*/ 59998 h 113998"/>
              <a:gd name="connsiteX57" fmla="*/ 54000 w 9021153"/>
              <a:gd name="connsiteY57" fmla="*/ 113998 h 113998"/>
              <a:gd name="connsiteX58" fmla="*/ 0 w 9021153"/>
              <a:gd name="connsiteY58" fmla="*/ 113998 h 113998"/>
              <a:gd name="connsiteX59" fmla="*/ 54000 w 9021153"/>
              <a:gd name="connsiteY59" fmla="*/ 59998 h 113998"/>
              <a:gd name="connsiteX60" fmla="*/ 8913153 w 9021153"/>
              <a:gd name="connsiteY60" fmla="*/ 0 h 113998"/>
              <a:gd name="connsiteX61" fmla="*/ 8967153 w 9021153"/>
              <a:gd name="connsiteY61" fmla="*/ 0 h 113998"/>
              <a:gd name="connsiteX62" fmla="*/ 9021153 w 9021153"/>
              <a:gd name="connsiteY62" fmla="*/ 54000 h 113998"/>
              <a:gd name="connsiteX63" fmla="*/ 8967153 w 9021153"/>
              <a:gd name="connsiteY63" fmla="*/ 108000 h 113998"/>
              <a:gd name="connsiteX64" fmla="*/ 8913153 w 9021153"/>
              <a:gd name="connsiteY64" fmla="*/ 108000 h 113998"/>
              <a:gd name="connsiteX65" fmla="*/ 8967153 w 9021153"/>
              <a:gd name="connsiteY65" fmla="*/ 54000 h 113998"/>
              <a:gd name="connsiteX66" fmla="*/ 8776508 w 9021153"/>
              <a:gd name="connsiteY66" fmla="*/ 0 h 113998"/>
              <a:gd name="connsiteX67" fmla="*/ 8830508 w 9021153"/>
              <a:gd name="connsiteY67" fmla="*/ 0 h 113998"/>
              <a:gd name="connsiteX68" fmla="*/ 8884508 w 9021153"/>
              <a:gd name="connsiteY68" fmla="*/ 54000 h 113998"/>
              <a:gd name="connsiteX69" fmla="*/ 8830508 w 9021153"/>
              <a:gd name="connsiteY69" fmla="*/ 108000 h 113998"/>
              <a:gd name="connsiteX70" fmla="*/ 8776508 w 9021153"/>
              <a:gd name="connsiteY70" fmla="*/ 108000 h 113998"/>
              <a:gd name="connsiteX71" fmla="*/ 8830508 w 9021153"/>
              <a:gd name="connsiteY71" fmla="*/ 54000 h 113998"/>
              <a:gd name="connsiteX72" fmla="*/ 8639863 w 9021153"/>
              <a:gd name="connsiteY72" fmla="*/ 0 h 113998"/>
              <a:gd name="connsiteX73" fmla="*/ 8693863 w 9021153"/>
              <a:gd name="connsiteY73" fmla="*/ 0 h 113998"/>
              <a:gd name="connsiteX74" fmla="*/ 8747863 w 9021153"/>
              <a:gd name="connsiteY74" fmla="*/ 54000 h 113998"/>
              <a:gd name="connsiteX75" fmla="*/ 8693863 w 9021153"/>
              <a:gd name="connsiteY75" fmla="*/ 108000 h 113998"/>
              <a:gd name="connsiteX76" fmla="*/ 8639863 w 9021153"/>
              <a:gd name="connsiteY76" fmla="*/ 108000 h 113998"/>
              <a:gd name="connsiteX77" fmla="*/ 8693863 w 9021153"/>
              <a:gd name="connsiteY77" fmla="*/ 54000 h 113998"/>
              <a:gd name="connsiteX78" fmla="*/ 8503218 w 9021153"/>
              <a:gd name="connsiteY78" fmla="*/ 0 h 113998"/>
              <a:gd name="connsiteX79" fmla="*/ 8557218 w 9021153"/>
              <a:gd name="connsiteY79" fmla="*/ 0 h 113998"/>
              <a:gd name="connsiteX80" fmla="*/ 8611218 w 9021153"/>
              <a:gd name="connsiteY80" fmla="*/ 54000 h 113998"/>
              <a:gd name="connsiteX81" fmla="*/ 8557218 w 9021153"/>
              <a:gd name="connsiteY81" fmla="*/ 108000 h 113998"/>
              <a:gd name="connsiteX82" fmla="*/ 8503218 w 9021153"/>
              <a:gd name="connsiteY82" fmla="*/ 108000 h 113998"/>
              <a:gd name="connsiteX83" fmla="*/ 8557218 w 9021153"/>
              <a:gd name="connsiteY83" fmla="*/ 54000 h 113998"/>
              <a:gd name="connsiteX84" fmla="*/ 8366573 w 9021153"/>
              <a:gd name="connsiteY84" fmla="*/ 0 h 113998"/>
              <a:gd name="connsiteX85" fmla="*/ 8420573 w 9021153"/>
              <a:gd name="connsiteY85" fmla="*/ 0 h 113998"/>
              <a:gd name="connsiteX86" fmla="*/ 8474573 w 9021153"/>
              <a:gd name="connsiteY86" fmla="*/ 54000 h 113998"/>
              <a:gd name="connsiteX87" fmla="*/ 8420573 w 9021153"/>
              <a:gd name="connsiteY87" fmla="*/ 108000 h 113998"/>
              <a:gd name="connsiteX88" fmla="*/ 8366573 w 9021153"/>
              <a:gd name="connsiteY88" fmla="*/ 108000 h 113998"/>
              <a:gd name="connsiteX89" fmla="*/ 8420573 w 9021153"/>
              <a:gd name="connsiteY89" fmla="*/ 54000 h 113998"/>
              <a:gd name="connsiteX90" fmla="*/ 8229928 w 9021153"/>
              <a:gd name="connsiteY90" fmla="*/ 0 h 113998"/>
              <a:gd name="connsiteX91" fmla="*/ 8283928 w 9021153"/>
              <a:gd name="connsiteY91" fmla="*/ 0 h 113998"/>
              <a:gd name="connsiteX92" fmla="*/ 8337928 w 9021153"/>
              <a:gd name="connsiteY92" fmla="*/ 54000 h 113998"/>
              <a:gd name="connsiteX93" fmla="*/ 8283928 w 9021153"/>
              <a:gd name="connsiteY93" fmla="*/ 108000 h 113998"/>
              <a:gd name="connsiteX94" fmla="*/ 8229928 w 9021153"/>
              <a:gd name="connsiteY94" fmla="*/ 108000 h 113998"/>
              <a:gd name="connsiteX95" fmla="*/ 8283928 w 9021153"/>
              <a:gd name="connsiteY95" fmla="*/ 54000 h 113998"/>
              <a:gd name="connsiteX96" fmla="*/ 8093283 w 9021153"/>
              <a:gd name="connsiteY96" fmla="*/ 0 h 113998"/>
              <a:gd name="connsiteX97" fmla="*/ 8147283 w 9021153"/>
              <a:gd name="connsiteY97" fmla="*/ 0 h 113998"/>
              <a:gd name="connsiteX98" fmla="*/ 8201283 w 9021153"/>
              <a:gd name="connsiteY98" fmla="*/ 54000 h 113998"/>
              <a:gd name="connsiteX99" fmla="*/ 8147283 w 9021153"/>
              <a:gd name="connsiteY99" fmla="*/ 108000 h 113998"/>
              <a:gd name="connsiteX100" fmla="*/ 8093283 w 9021153"/>
              <a:gd name="connsiteY100" fmla="*/ 108000 h 113998"/>
              <a:gd name="connsiteX101" fmla="*/ 8147283 w 9021153"/>
              <a:gd name="connsiteY101" fmla="*/ 54000 h 113998"/>
              <a:gd name="connsiteX102" fmla="*/ 7956638 w 9021153"/>
              <a:gd name="connsiteY102" fmla="*/ 0 h 113998"/>
              <a:gd name="connsiteX103" fmla="*/ 8010638 w 9021153"/>
              <a:gd name="connsiteY103" fmla="*/ 0 h 113998"/>
              <a:gd name="connsiteX104" fmla="*/ 8064638 w 9021153"/>
              <a:gd name="connsiteY104" fmla="*/ 54000 h 113998"/>
              <a:gd name="connsiteX105" fmla="*/ 8010638 w 9021153"/>
              <a:gd name="connsiteY105" fmla="*/ 108000 h 113998"/>
              <a:gd name="connsiteX106" fmla="*/ 7956638 w 9021153"/>
              <a:gd name="connsiteY106" fmla="*/ 108000 h 113998"/>
              <a:gd name="connsiteX107" fmla="*/ 8010638 w 9021153"/>
              <a:gd name="connsiteY107" fmla="*/ 54000 h 113998"/>
              <a:gd name="connsiteX108" fmla="*/ 7819993 w 9021153"/>
              <a:gd name="connsiteY108" fmla="*/ 0 h 113998"/>
              <a:gd name="connsiteX109" fmla="*/ 7873993 w 9021153"/>
              <a:gd name="connsiteY109" fmla="*/ 0 h 113998"/>
              <a:gd name="connsiteX110" fmla="*/ 7927993 w 9021153"/>
              <a:gd name="connsiteY110" fmla="*/ 54000 h 113998"/>
              <a:gd name="connsiteX111" fmla="*/ 7873993 w 9021153"/>
              <a:gd name="connsiteY111" fmla="*/ 108000 h 113998"/>
              <a:gd name="connsiteX112" fmla="*/ 7819993 w 9021153"/>
              <a:gd name="connsiteY112" fmla="*/ 108000 h 113998"/>
              <a:gd name="connsiteX113" fmla="*/ 7873993 w 9021153"/>
              <a:gd name="connsiteY113" fmla="*/ 54000 h 113998"/>
              <a:gd name="connsiteX114" fmla="*/ 7668804 w 9021153"/>
              <a:gd name="connsiteY114" fmla="*/ 0 h 113998"/>
              <a:gd name="connsiteX115" fmla="*/ 7722804 w 9021153"/>
              <a:gd name="connsiteY115" fmla="*/ 0 h 113998"/>
              <a:gd name="connsiteX116" fmla="*/ 7776804 w 9021153"/>
              <a:gd name="connsiteY116" fmla="*/ 54000 h 113998"/>
              <a:gd name="connsiteX117" fmla="*/ 7722804 w 9021153"/>
              <a:gd name="connsiteY117" fmla="*/ 108000 h 113998"/>
              <a:gd name="connsiteX118" fmla="*/ 7668804 w 9021153"/>
              <a:gd name="connsiteY118" fmla="*/ 108000 h 113998"/>
              <a:gd name="connsiteX119" fmla="*/ 7722804 w 9021153"/>
              <a:gd name="connsiteY119" fmla="*/ 54000 h 113998"/>
              <a:gd name="connsiteX120" fmla="*/ 7532159 w 9021153"/>
              <a:gd name="connsiteY120" fmla="*/ 0 h 113998"/>
              <a:gd name="connsiteX121" fmla="*/ 7586159 w 9021153"/>
              <a:gd name="connsiteY121" fmla="*/ 0 h 113998"/>
              <a:gd name="connsiteX122" fmla="*/ 7640159 w 9021153"/>
              <a:gd name="connsiteY122" fmla="*/ 54000 h 113998"/>
              <a:gd name="connsiteX123" fmla="*/ 7586159 w 9021153"/>
              <a:gd name="connsiteY123" fmla="*/ 108000 h 113998"/>
              <a:gd name="connsiteX124" fmla="*/ 7532159 w 9021153"/>
              <a:gd name="connsiteY124" fmla="*/ 108000 h 113998"/>
              <a:gd name="connsiteX125" fmla="*/ 7586159 w 9021153"/>
              <a:gd name="connsiteY125" fmla="*/ 54000 h 113998"/>
              <a:gd name="connsiteX126" fmla="*/ 7395514 w 9021153"/>
              <a:gd name="connsiteY126" fmla="*/ 0 h 113998"/>
              <a:gd name="connsiteX127" fmla="*/ 7449514 w 9021153"/>
              <a:gd name="connsiteY127" fmla="*/ 0 h 113998"/>
              <a:gd name="connsiteX128" fmla="*/ 7503514 w 9021153"/>
              <a:gd name="connsiteY128" fmla="*/ 54000 h 113998"/>
              <a:gd name="connsiteX129" fmla="*/ 7449514 w 9021153"/>
              <a:gd name="connsiteY129" fmla="*/ 108000 h 113998"/>
              <a:gd name="connsiteX130" fmla="*/ 7395514 w 9021153"/>
              <a:gd name="connsiteY130" fmla="*/ 108000 h 113998"/>
              <a:gd name="connsiteX131" fmla="*/ 7449514 w 9021153"/>
              <a:gd name="connsiteY131" fmla="*/ 54000 h 113998"/>
              <a:gd name="connsiteX132" fmla="*/ 7258869 w 9021153"/>
              <a:gd name="connsiteY132" fmla="*/ 0 h 113998"/>
              <a:gd name="connsiteX133" fmla="*/ 7312869 w 9021153"/>
              <a:gd name="connsiteY133" fmla="*/ 0 h 113998"/>
              <a:gd name="connsiteX134" fmla="*/ 7366869 w 9021153"/>
              <a:gd name="connsiteY134" fmla="*/ 54000 h 113998"/>
              <a:gd name="connsiteX135" fmla="*/ 7312869 w 9021153"/>
              <a:gd name="connsiteY135" fmla="*/ 108000 h 113998"/>
              <a:gd name="connsiteX136" fmla="*/ 7258869 w 9021153"/>
              <a:gd name="connsiteY136" fmla="*/ 108000 h 113998"/>
              <a:gd name="connsiteX137" fmla="*/ 7312869 w 9021153"/>
              <a:gd name="connsiteY137" fmla="*/ 54000 h 113998"/>
              <a:gd name="connsiteX138" fmla="*/ 7122224 w 9021153"/>
              <a:gd name="connsiteY138" fmla="*/ 0 h 113998"/>
              <a:gd name="connsiteX139" fmla="*/ 7176224 w 9021153"/>
              <a:gd name="connsiteY139" fmla="*/ 0 h 113998"/>
              <a:gd name="connsiteX140" fmla="*/ 7230224 w 9021153"/>
              <a:gd name="connsiteY140" fmla="*/ 54000 h 113998"/>
              <a:gd name="connsiteX141" fmla="*/ 7176224 w 9021153"/>
              <a:gd name="connsiteY141" fmla="*/ 108000 h 113998"/>
              <a:gd name="connsiteX142" fmla="*/ 7122224 w 9021153"/>
              <a:gd name="connsiteY142" fmla="*/ 108000 h 113998"/>
              <a:gd name="connsiteX143" fmla="*/ 7176224 w 9021153"/>
              <a:gd name="connsiteY143" fmla="*/ 54000 h 113998"/>
              <a:gd name="connsiteX144" fmla="*/ 6985579 w 9021153"/>
              <a:gd name="connsiteY144" fmla="*/ 0 h 113998"/>
              <a:gd name="connsiteX145" fmla="*/ 7039579 w 9021153"/>
              <a:gd name="connsiteY145" fmla="*/ 0 h 113998"/>
              <a:gd name="connsiteX146" fmla="*/ 7093579 w 9021153"/>
              <a:gd name="connsiteY146" fmla="*/ 54000 h 113998"/>
              <a:gd name="connsiteX147" fmla="*/ 7039579 w 9021153"/>
              <a:gd name="connsiteY147" fmla="*/ 108000 h 113998"/>
              <a:gd name="connsiteX148" fmla="*/ 6985579 w 9021153"/>
              <a:gd name="connsiteY148" fmla="*/ 108000 h 113998"/>
              <a:gd name="connsiteX149" fmla="*/ 7039579 w 9021153"/>
              <a:gd name="connsiteY149" fmla="*/ 54000 h 113998"/>
              <a:gd name="connsiteX150" fmla="*/ 6848934 w 9021153"/>
              <a:gd name="connsiteY150" fmla="*/ 0 h 113998"/>
              <a:gd name="connsiteX151" fmla="*/ 6902934 w 9021153"/>
              <a:gd name="connsiteY151" fmla="*/ 0 h 113998"/>
              <a:gd name="connsiteX152" fmla="*/ 6956934 w 9021153"/>
              <a:gd name="connsiteY152" fmla="*/ 54000 h 113998"/>
              <a:gd name="connsiteX153" fmla="*/ 6902934 w 9021153"/>
              <a:gd name="connsiteY153" fmla="*/ 108000 h 113998"/>
              <a:gd name="connsiteX154" fmla="*/ 6848934 w 9021153"/>
              <a:gd name="connsiteY154" fmla="*/ 108000 h 113998"/>
              <a:gd name="connsiteX155" fmla="*/ 6902934 w 9021153"/>
              <a:gd name="connsiteY155" fmla="*/ 54000 h 113998"/>
              <a:gd name="connsiteX156" fmla="*/ 6712289 w 9021153"/>
              <a:gd name="connsiteY156" fmla="*/ 0 h 113998"/>
              <a:gd name="connsiteX157" fmla="*/ 6766289 w 9021153"/>
              <a:gd name="connsiteY157" fmla="*/ 0 h 113998"/>
              <a:gd name="connsiteX158" fmla="*/ 6820289 w 9021153"/>
              <a:gd name="connsiteY158" fmla="*/ 54000 h 113998"/>
              <a:gd name="connsiteX159" fmla="*/ 6766289 w 9021153"/>
              <a:gd name="connsiteY159" fmla="*/ 108000 h 113998"/>
              <a:gd name="connsiteX160" fmla="*/ 6712289 w 9021153"/>
              <a:gd name="connsiteY160" fmla="*/ 108000 h 113998"/>
              <a:gd name="connsiteX161" fmla="*/ 6766289 w 9021153"/>
              <a:gd name="connsiteY161" fmla="*/ 54000 h 113998"/>
              <a:gd name="connsiteX162" fmla="*/ 6575644 w 9021153"/>
              <a:gd name="connsiteY162" fmla="*/ 0 h 113998"/>
              <a:gd name="connsiteX163" fmla="*/ 6629644 w 9021153"/>
              <a:gd name="connsiteY163" fmla="*/ 0 h 113998"/>
              <a:gd name="connsiteX164" fmla="*/ 6683644 w 9021153"/>
              <a:gd name="connsiteY164" fmla="*/ 54000 h 113998"/>
              <a:gd name="connsiteX165" fmla="*/ 6629644 w 9021153"/>
              <a:gd name="connsiteY165" fmla="*/ 108000 h 113998"/>
              <a:gd name="connsiteX166" fmla="*/ 6575644 w 9021153"/>
              <a:gd name="connsiteY166" fmla="*/ 108000 h 113998"/>
              <a:gd name="connsiteX167" fmla="*/ 6629644 w 9021153"/>
              <a:gd name="connsiteY167" fmla="*/ 54000 h 113998"/>
              <a:gd name="connsiteX168" fmla="*/ 6404913 w 9021153"/>
              <a:gd name="connsiteY168" fmla="*/ 0 h 113998"/>
              <a:gd name="connsiteX169" fmla="*/ 6458913 w 9021153"/>
              <a:gd name="connsiteY169" fmla="*/ 0 h 113998"/>
              <a:gd name="connsiteX170" fmla="*/ 6512913 w 9021153"/>
              <a:gd name="connsiteY170" fmla="*/ 54000 h 113998"/>
              <a:gd name="connsiteX171" fmla="*/ 6458913 w 9021153"/>
              <a:gd name="connsiteY171" fmla="*/ 108000 h 113998"/>
              <a:gd name="connsiteX172" fmla="*/ 6404913 w 9021153"/>
              <a:gd name="connsiteY172" fmla="*/ 108000 h 113998"/>
              <a:gd name="connsiteX173" fmla="*/ 6458913 w 9021153"/>
              <a:gd name="connsiteY173" fmla="*/ 54000 h 113998"/>
              <a:gd name="connsiteX174" fmla="*/ 6268268 w 9021153"/>
              <a:gd name="connsiteY174" fmla="*/ 0 h 113998"/>
              <a:gd name="connsiteX175" fmla="*/ 6322268 w 9021153"/>
              <a:gd name="connsiteY175" fmla="*/ 0 h 113998"/>
              <a:gd name="connsiteX176" fmla="*/ 6376268 w 9021153"/>
              <a:gd name="connsiteY176" fmla="*/ 54000 h 113998"/>
              <a:gd name="connsiteX177" fmla="*/ 6322268 w 9021153"/>
              <a:gd name="connsiteY177" fmla="*/ 108000 h 113998"/>
              <a:gd name="connsiteX178" fmla="*/ 6268268 w 9021153"/>
              <a:gd name="connsiteY178" fmla="*/ 108000 h 113998"/>
              <a:gd name="connsiteX179" fmla="*/ 6322268 w 9021153"/>
              <a:gd name="connsiteY179" fmla="*/ 54000 h 113998"/>
              <a:gd name="connsiteX180" fmla="*/ 6131623 w 9021153"/>
              <a:gd name="connsiteY180" fmla="*/ 0 h 113998"/>
              <a:gd name="connsiteX181" fmla="*/ 6185623 w 9021153"/>
              <a:gd name="connsiteY181" fmla="*/ 0 h 113998"/>
              <a:gd name="connsiteX182" fmla="*/ 6239623 w 9021153"/>
              <a:gd name="connsiteY182" fmla="*/ 54000 h 113998"/>
              <a:gd name="connsiteX183" fmla="*/ 6185623 w 9021153"/>
              <a:gd name="connsiteY183" fmla="*/ 108000 h 113998"/>
              <a:gd name="connsiteX184" fmla="*/ 6131623 w 9021153"/>
              <a:gd name="connsiteY184" fmla="*/ 108000 h 113998"/>
              <a:gd name="connsiteX185" fmla="*/ 6185623 w 9021153"/>
              <a:gd name="connsiteY185" fmla="*/ 54000 h 113998"/>
              <a:gd name="connsiteX186" fmla="*/ 5994978 w 9021153"/>
              <a:gd name="connsiteY186" fmla="*/ 0 h 113998"/>
              <a:gd name="connsiteX187" fmla="*/ 6048978 w 9021153"/>
              <a:gd name="connsiteY187" fmla="*/ 0 h 113998"/>
              <a:gd name="connsiteX188" fmla="*/ 6102978 w 9021153"/>
              <a:gd name="connsiteY188" fmla="*/ 54000 h 113998"/>
              <a:gd name="connsiteX189" fmla="*/ 6048978 w 9021153"/>
              <a:gd name="connsiteY189" fmla="*/ 108000 h 113998"/>
              <a:gd name="connsiteX190" fmla="*/ 5994978 w 9021153"/>
              <a:gd name="connsiteY190" fmla="*/ 108000 h 113998"/>
              <a:gd name="connsiteX191" fmla="*/ 6048978 w 9021153"/>
              <a:gd name="connsiteY191" fmla="*/ 54000 h 113998"/>
              <a:gd name="connsiteX192" fmla="*/ 5858333 w 9021153"/>
              <a:gd name="connsiteY192" fmla="*/ 0 h 113998"/>
              <a:gd name="connsiteX193" fmla="*/ 5912333 w 9021153"/>
              <a:gd name="connsiteY193" fmla="*/ 0 h 113998"/>
              <a:gd name="connsiteX194" fmla="*/ 5966333 w 9021153"/>
              <a:gd name="connsiteY194" fmla="*/ 54000 h 113998"/>
              <a:gd name="connsiteX195" fmla="*/ 5912333 w 9021153"/>
              <a:gd name="connsiteY195" fmla="*/ 108000 h 113998"/>
              <a:gd name="connsiteX196" fmla="*/ 5858333 w 9021153"/>
              <a:gd name="connsiteY196" fmla="*/ 108000 h 113998"/>
              <a:gd name="connsiteX197" fmla="*/ 5912333 w 9021153"/>
              <a:gd name="connsiteY197" fmla="*/ 54000 h 113998"/>
              <a:gd name="connsiteX198" fmla="*/ 5721688 w 9021153"/>
              <a:gd name="connsiteY198" fmla="*/ 0 h 113998"/>
              <a:gd name="connsiteX199" fmla="*/ 5775688 w 9021153"/>
              <a:gd name="connsiteY199" fmla="*/ 0 h 113998"/>
              <a:gd name="connsiteX200" fmla="*/ 5829688 w 9021153"/>
              <a:gd name="connsiteY200" fmla="*/ 54000 h 113998"/>
              <a:gd name="connsiteX201" fmla="*/ 5775688 w 9021153"/>
              <a:gd name="connsiteY201" fmla="*/ 108000 h 113998"/>
              <a:gd name="connsiteX202" fmla="*/ 5721688 w 9021153"/>
              <a:gd name="connsiteY202" fmla="*/ 108000 h 113998"/>
              <a:gd name="connsiteX203" fmla="*/ 5775688 w 9021153"/>
              <a:gd name="connsiteY203" fmla="*/ 54000 h 113998"/>
              <a:gd name="connsiteX204" fmla="*/ 5585043 w 9021153"/>
              <a:gd name="connsiteY204" fmla="*/ 0 h 113998"/>
              <a:gd name="connsiteX205" fmla="*/ 5639043 w 9021153"/>
              <a:gd name="connsiteY205" fmla="*/ 0 h 113998"/>
              <a:gd name="connsiteX206" fmla="*/ 5693043 w 9021153"/>
              <a:gd name="connsiteY206" fmla="*/ 54000 h 113998"/>
              <a:gd name="connsiteX207" fmla="*/ 5639043 w 9021153"/>
              <a:gd name="connsiteY207" fmla="*/ 108000 h 113998"/>
              <a:gd name="connsiteX208" fmla="*/ 5585043 w 9021153"/>
              <a:gd name="connsiteY208" fmla="*/ 108000 h 113998"/>
              <a:gd name="connsiteX209" fmla="*/ 5639043 w 9021153"/>
              <a:gd name="connsiteY209" fmla="*/ 54000 h 113998"/>
              <a:gd name="connsiteX210" fmla="*/ 5448398 w 9021153"/>
              <a:gd name="connsiteY210" fmla="*/ 0 h 113998"/>
              <a:gd name="connsiteX211" fmla="*/ 5502398 w 9021153"/>
              <a:gd name="connsiteY211" fmla="*/ 0 h 113998"/>
              <a:gd name="connsiteX212" fmla="*/ 5556398 w 9021153"/>
              <a:gd name="connsiteY212" fmla="*/ 54000 h 113998"/>
              <a:gd name="connsiteX213" fmla="*/ 5502398 w 9021153"/>
              <a:gd name="connsiteY213" fmla="*/ 108000 h 113998"/>
              <a:gd name="connsiteX214" fmla="*/ 5448398 w 9021153"/>
              <a:gd name="connsiteY214" fmla="*/ 108000 h 113998"/>
              <a:gd name="connsiteX215" fmla="*/ 5502398 w 9021153"/>
              <a:gd name="connsiteY215" fmla="*/ 54000 h 113998"/>
              <a:gd name="connsiteX216" fmla="*/ 5311753 w 9021153"/>
              <a:gd name="connsiteY216" fmla="*/ 0 h 113998"/>
              <a:gd name="connsiteX217" fmla="*/ 5365753 w 9021153"/>
              <a:gd name="connsiteY217" fmla="*/ 0 h 113998"/>
              <a:gd name="connsiteX218" fmla="*/ 5419753 w 9021153"/>
              <a:gd name="connsiteY218" fmla="*/ 54000 h 113998"/>
              <a:gd name="connsiteX219" fmla="*/ 5365753 w 9021153"/>
              <a:gd name="connsiteY219" fmla="*/ 108000 h 113998"/>
              <a:gd name="connsiteX220" fmla="*/ 5311753 w 9021153"/>
              <a:gd name="connsiteY220" fmla="*/ 108000 h 113998"/>
              <a:gd name="connsiteX221" fmla="*/ 5365753 w 9021153"/>
              <a:gd name="connsiteY221" fmla="*/ 54000 h 113998"/>
              <a:gd name="connsiteX222" fmla="*/ 5175108 w 9021153"/>
              <a:gd name="connsiteY222" fmla="*/ 0 h 113998"/>
              <a:gd name="connsiteX223" fmla="*/ 5229108 w 9021153"/>
              <a:gd name="connsiteY223" fmla="*/ 0 h 113998"/>
              <a:gd name="connsiteX224" fmla="*/ 5283108 w 9021153"/>
              <a:gd name="connsiteY224" fmla="*/ 54000 h 113998"/>
              <a:gd name="connsiteX225" fmla="*/ 5229108 w 9021153"/>
              <a:gd name="connsiteY225" fmla="*/ 108000 h 113998"/>
              <a:gd name="connsiteX226" fmla="*/ 5175108 w 9021153"/>
              <a:gd name="connsiteY226" fmla="*/ 108000 h 113998"/>
              <a:gd name="connsiteX227" fmla="*/ 5229108 w 9021153"/>
              <a:gd name="connsiteY227" fmla="*/ 54000 h 113998"/>
              <a:gd name="connsiteX228" fmla="*/ 5038463 w 9021153"/>
              <a:gd name="connsiteY228" fmla="*/ 0 h 113998"/>
              <a:gd name="connsiteX229" fmla="*/ 5092463 w 9021153"/>
              <a:gd name="connsiteY229" fmla="*/ 0 h 113998"/>
              <a:gd name="connsiteX230" fmla="*/ 5146463 w 9021153"/>
              <a:gd name="connsiteY230" fmla="*/ 54000 h 113998"/>
              <a:gd name="connsiteX231" fmla="*/ 5092463 w 9021153"/>
              <a:gd name="connsiteY231" fmla="*/ 108000 h 113998"/>
              <a:gd name="connsiteX232" fmla="*/ 5038463 w 9021153"/>
              <a:gd name="connsiteY232" fmla="*/ 108000 h 113998"/>
              <a:gd name="connsiteX233" fmla="*/ 5092463 w 9021153"/>
              <a:gd name="connsiteY233" fmla="*/ 54000 h 113998"/>
              <a:gd name="connsiteX234" fmla="*/ 4901818 w 9021153"/>
              <a:gd name="connsiteY234" fmla="*/ 0 h 113998"/>
              <a:gd name="connsiteX235" fmla="*/ 4955818 w 9021153"/>
              <a:gd name="connsiteY235" fmla="*/ 0 h 113998"/>
              <a:gd name="connsiteX236" fmla="*/ 5009818 w 9021153"/>
              <a:gd name="connsiteY236" fmla="*/ 54000 h 113998"/>
              <a:gd name="connsiteX237" fmla="*/ 4955818 w 9021153"/>
              <a:gd name="connsiteY237" fmla="*/ 108000 h 113998"/>
              <a:gd name="connsiteX238" fmla="*/ 4901818 w 9021153"/>
              <a:gd name="connsiteY238" fmla="*/ 108000 h 113998"/>
              <a:gd name="connsiteX239" fmla="*/ 4955818 w 9021153"/>
              <a:gd name="connsiteY239" fmla="*/ 54000 h 113998"/>
              <a:gd name="connsiteX240" fmla="*/ 4765173 w 9021153"/>
              <a:gd name="connsiteY240" fmla="*/ 0 h 113998"/>
              <a:gd name="connsiteX241" fmla="*/ 4819173 w 9021153"/>
              <a:gd name="connsiteY241" fmla="*/ 0 h 113998"/>
              <a:gd name="connsiteX242" fmla="*/ 4873173 w 9021153"/>
              <a:gd name="connsiteY242" fmla="*/ 54000 h 113998"/>
              <a:gd name="connsiteX243" fmla="*/ 4819173 w 9021153"/>
              <a:gd name="connsiteY243" fmla="*/ 108000 h 113998"/>
              <a:gd name="connsiteX244" fmla="*/ 4765173 w 9021153"/>
              <a:gd name="connsiteY244" fmla="*/ 108000 h 113998"/>
              <a:gd name="connsiteX245" fmla="*/ 4819173 w 9021153"/>
              <a:gd name="connsiteY245" fmla="*/ 54000 h 113998"/>
              <a:gd name="connsiteX246" fmla="*/ 4628528 w 9021153"/>
              <a:gd name="connsiteY246" fmla="*/ 0 h 113998"/>
              <a:gd name="connsiteX247" fmla="*/ 4682528 w 9021153"/>
              <a:gd name="connsiteY247" fmla="*/ 0 h 113998"/>
              <a:gd name="connsiteX248" fmla="*/ 4736528 w 9021153"/>
              <a:gd name="connsiteY248" fmla="*/ 54000 h 113998"/>
              <a:gd name="connsiteX249" fmla="*/ 4682528 w 9021153"/>
              <a:gd name="connsiteY249" fmla="*/ 108000 h 113998"/>
              <a:gd name="connsiteX250" fmla="*/ 4628528 w 9021153"/>
              <a:gd name="connsiteY250" fmla="*/ 108000 h 113998"/>
              <a:gd name="connsiteX251" fmla="*/ 4682528 w 9021153"/>
              <a:gd name="connsiteY251" fmla="*/ 54000 h 113998"/>
              <a:gd name="connsiteX252" fmla="*/ 4491883 w 9021153"/>
              <a:gd name="connsiteY252" fmla="*/ 0 h 113998"/>
              <a:gd name="connsiteX253" fmla="*/ 4545883 w 9021153"/>
              <a:gd name="connsiteY253" fmla="*/ 0 h 113998"/>
              <a:gd name="connsiteX254" fmla="*/ 4599883 w 9021153"/>
              <a:gd name="connsiteY254" fmla="*/ 54000 h 113998"/>
              <a:gd name="connsiteX255" fmla="*/ 4545883 w 9021153"/>
              <a:gd name="connsiteY255" fmla="*/ 108000 h 113998"/>
              <a:gd name="connsiteX256" fmla="*/ 4491883 w 9021153"/>
              <a:gd name="connsiteY256" fmla="*/ 108000 h 113998"/>
              <a:gd name="connsiteX257" fmla="*/ 4545883 w 9021153"/>
              <a:gd name="connsiteY257" fmla="*/ 54000 h 113998"/>
              <a:gd name="connsiteX258" fmla="*/ 4355238 w 9021153"/>
              <a:gd name="connsiteY258" fmla="*/ 0 h 113998"/>
              <a:gd name="connsiteX259" fmla="*/ 4409238 w 9021153"/>
              <a:gd name="connsiteY259" fmla="*/ 0 h 113998"/>
              <a:gd name="connsiteX260" fmla="*/ 4463238 w 9021153"/>
              <a:gd name="connsiteY260" fmla="*/ 54000 h 113998"/>
              <a:gd name="connsiteX261" fmla="*/ 4409238 w 9021153"/>
              <a:gd name="connsiteY261" fmla="*/ 108000 h 113998"/>
              <a:gd name="connsiteX262" fmla="*/ 4355238 w 9021153"/>
              <a:gd name="connsiteY262" fmla="*/ 108000 h 113998"/>
              <a:gd name="connsiteX263" fmla="*/ 4409238 w 9021153"/>
              <a:gd name="connsiteY263" fmla="*/ 54000 h 113998"/>
              <a:gd name="connsiteX264" fmla="*/ 4218593 w 9021153"/>
              <a:gd name="connsiteY264" fmla="*/ 0 h 113998"/>
              <a:gd name="connsiteX265" fmla="*/ 4272593 w 9021153"/>
              <a:gd name="connsiteY265" fmla="*/ 0 h 113998"/>
              <a:gd name="connsiteX266" fmla="*/ 4326593 w 9021153"/>
              <a:gd name="connsiteY266" fmla="*/ 54000 h 113998"/>
              <a:gd name="connsiteX267" fmla="*/ 4272593 w 9021153"/>
              <a:gd name="connsiteY267" fmla="*/ 108000 h 113998"/>
              <a:gd name="connsiteX268" fmla="*/ 4218593 w 9021153"/>
              <a:gd name="connsiteY268" fmla="*/ 108000 h 113998"/>
              <a:gd name="connsiteX269" fmla="*/ 4272593 w 9021153"/>
              <a:gd name="connsiteY269" fmla="*/ 54000 h 113998"/>
              <a:gd name="connsiteX270" fmla="*/ 4107270 w 9021153"/>
              <a:gd name="connsiteY270" fmla="*/ 0 h 113998"/>
              <a:gd name="connsiteX271" fmla="*/ 4161269 w 9021153"/>
              <a:gd name="connsiteY271" fmla="*/ 0 h 113998"/>
              <a:gd name="connsiteX272" fmla="*/ 4215268 w 9021153"/>
              <a:gd name="connsiteY272" fmla="*/ 54000 h 113998"/>
              <a:gd name="connsiteX273" fmla="*/ 4161269 w 9021153"/>
              <a:gd name="connsiteY273" fmla="*/ 108000 h 113998"/>
              <a:gd name="connsiteX274" fmla="*/ 4107270 w 9021153"/>
              <a:gd name="connsiteY274" fmla="*/ 108000 h 113998"/>
              <a:gd name="connsiteX275" fmla="*/ 4161269 w 9021153"/>
              <a:gd name="connsiteY275" fmla="*/ 54000 h 113998"/>
              <a:gd name="connsiteX276" fmla="*/ 3970615 w 9021153"/>
              <a:gd name="connsiteY276" fmla="*/ 0 h 113998"/>
              <a:gd name="connsiteX277" fmla="*/ 4024614 w 9021153"/>
              <a:gd name="connsiteY277" fmla="*/ 0 h 113998"/>
              <a:gd name="connsiteX278" fmla="*/ 4078614 w 9021153"/>
              <a:gd name="connsiteY278" fmla="*/ 54000 h 113998"/>
              <a:gd name="connsiteX279" fmla="*/ 4024614 w 9021153"/>
              <a:gd name="connsiteY279" fmla="*/ 108000 h 113998"/>
              <a:gd name="connsiteX280" fmla="*/ 3970615 w 9021153"/>
              <a:gd name="connsiteY280" fmla="*/ 108000 h 113998"/>
              <a:gd name="connsiteX281" fmla="*/ 4024614 w 9021153"/>
              <a:gd name="connsiteY281" fmla="*/ 54000 h 113998"/>
              <a:gd name="connsiteX282" fmla="*/ 3833969 w 9021153"/>
              <a:gd name="connsiteY282" fmla="*/ 0 h 113998"/>
              <a:gd name="connsiteX283" fmla="*/ 3887969 w 9021153"/>
              <a:gd name="connsiteY283" fmla="*/ 0 h 113998"/>
              <a:gd name="connsiteX284" fmla="*/ 3941969 w 9021153"/>
              <a:gd name="connsiteY284" fmla="*/ 54000 h 113998"/>
              <a:gd name="connsiteX285" fmla="*/ 3887969 w 9021153"/>
              <a:gd name="connsiteY285" fmla="*/ 108000 h 113998"/>
              <a:gd name="connsiteX286" fmla="*/ 3833969 w 9021153"/>
              <a:gd name="connsiteY286" fmla="*/ 108000 h 113998"/>
              <a:gd name="connsiteX287" fmla="*/ 3887969 w 9021153"/>
              <a:gd name="connsiteY287" fmla="*/ 54000 h 113998"/>
              <a:gd name="connsiteX288" fmla="*/ 3697324 w 9021153"/>
              <a:gd name="connsiteY288" fmla="*/ 0 h 113998"/>
              <a:gd name="connsiteX289" fmla="*/ 3751325 w 9021153"/>
              <a:gd name="connsiteY289" fmla="*/ 0 h 113998"/>
              <a:gd name="connsiteX290" fmla="*/ 3805324 w 9021153"/>
              <a:gd name="connsiteY290" fmla="*/ 54000 h 113998"/>
              <a:gd name="connsiteX291" fmla="*/ 3751325 w 9021153"/>
              <a:gd name="connsiteY291" fmla="*/ 108000 h 113998"/>
              <a:gd name="connsiteX292" fmla="*/ 3697324 w 9021153"/>
              <a:gd name="connsiteY292" fmla="*/ 108000 h 113998"/>
              <a:gd name="connsiteX293" fmla="*/ 3751325 w 9021153"/>
              <a:gd name="connsiteY293" fmla="*/ 54000 h 113998"/>
              <a:gd name="connsiteX294" fmla="*/ 3560679 w 9021153"/>
              <a:gd name="connsiteY294" fmla="*/ 0 h 113998"/>
              <a:gd name="connsiteX295" fmla="*/ 3614680 w 9021153"/>
              <a:gd name="connsiteY295" fmla="*/ 0 h 113998"/>
              <a:gd name="connsiteX296" fmla="*/ 3668679 w 9021153"/>
              <a:gd name="connsiteY296" fmla="*/ 54000 h 113998"/>
              <a:gd name="connsiteX297" fmla="*/ 3614680 w 9021153"/>
              <a:gd name="connsiteY297" fmla="*/ 108000 h 113998"/>
              <a:gd name="connsiteX298" fmla="*/ 3560679 w 9021153"/>
              <a:gd name="connsiteY298" fmla="*/ 108000 h 113998"/>
              <a:gd name="connsiteX299" fmla="*/ 3614680 w 9021153"/>
              <a:gd name="connsiteY299" fmla="*/ 54000 h 113998"/>
              <a:gd name="connsiteX300" fmla="*/ 3424035 w 9021153"/>
              <a:gd name="connsiteY300" fmla="*/ 0 h 113998"/>
              <a:gd name="connsiteX301" fmla="*/ 3478035 w 9021153"/>
              <a:gd name="connsiteY301" fmla="*/ 0 h 113998"/>
              <a:gd name="connsiteX302" fmla="*/ 3532035 w 9021153"/>
              <a:gd name="connsiteY302" fmla="*/ 54000 h 113998"/>
              <a:gd name="connsiteX303" fmla="*/ 3478035 w 9021153"/>
              <a:gd name="connsiteY303" fmla="*/ 108000 h 113998"/>
              <a:gd name="connsiteX304" fmla="*/ 3424035 w 9021153"/>
              <a:gd name="connsiteY304" fmla="*/ 108000 h 113998"/>
              <a:gd name="connsiteX305" fmla="*/ 3478035 w 9021153"/>
              <a:gd name="connsiteY305" fmla="*/ 54000 h 113998"/>
              <a:gd name="connsiteX306" fmla="*/ 3287389 w 9021153"/>
              <a:gd name="connsiteY306" fmla="*/ 0 h 113998"/>
              <a:gd name="connsiteX307" fmla="*/ 3341390 w 9021153"/>
              <a:gd name="connsiteY307" fmla="*/ 0 h 113998"/>
              <a:gd name="connsiteX308" fmla="*/ 3395390 w 9021153"/>
              <a:gd name="connsiteY308" fmla="*/ 54000 h 113998"/>
              <a:gd name="connsiteX309" fmla="*/ 3341390 w 9021153"/>
              <a:gd name="connsiteY309" fmla="*/ 108000 h 113998"/>
              <a:gd name="connsiteX310" fmla="*/ 3287389 w 9021153"/>
              <a:gd name="connsiteY310" fmla="*/ 108000 h 113998"/>
              <a:gd name="connsiteX311" fmla="*/ 3341390 w 9021153"/>
              <a:gd name="connsiteY311" fmla="*/ 54000 h 113998"/>
              <a:gd name="connsiteX312" fmla="*/ 3150744 w 9021153"/>
              <a:gd name="connsiteY312" fmla="*/ 0 h 113998"/>
              <a:gd name="connsiteX313" fmla="*/ 3204744 w 9021153"/>
              <a:gd name="connsiteY313" fmla="*/ 0 h 113998"/>
              <a:gd name="connsiteX314" fmla="*/ 3258745 w 9021153"/>
              <a:gd name="connsiteY314" fmla="*/ 54000 h 113998"/>
              <a:gd name="connsiteX315" fmla="*/ 3204744 w 9021153"/>
              <a:gd name="connsiteY315" fmla="*/ 108000 h 113998"/>
              <a:gd name="connsiteX316" fmla="*/ 3150744 w 9021153"/>
              <a:gd name="connsiteY316" fmla="*/ 108000 h 113998"/>
              <a:gd name="connsiteX317" fmla="*/ 3204744 w 9021153"/>
              <a:gd name="connsiteY317" fmla="*/ 54000 h 113998"/>
              <a:gd name="connsiteX318" fmla="*/ 3014099 w 9021153"/>
              <a:gd name="connsiteY318" fmla="*/ 0 h 113998"/>
              <a:gd name="connsiteX319" fmla="*/ 3068101 w 9021153"/>
              <a:gd name="connsiteY319" fmla="*/ 0 h 113998"/>
              <a:gd name="connsiteX320" fmla="*/ 3122099 w 9021153"/>
              <a:gd name="connsiteY320" fmla="*/ 54000 h 113998"/>
              <a:gd name="connsiteX321" fmla="*/ 3068101 w 9021153"/>
              <a:gd name="connsiteY321" fmla="*/ 108000 h 113998"/>
              <a:gd name="connsiteX322" fmla="*/ 3014099 w 9021153"/>
              <a:gd name="connsiteY322" fmla="*/ 108000 h 113998"/>
              <a:gd name="connsiteX323" fmla="*/ 3068101 w 9021153"/>
              <a:gd name="connsiteY323" fmla="*/ 54000 h 113998"/>
              <a:gd name="connsiteX324" fmla="*/ 2877455 w 9021153"/>
              <a:gd name="connsiteY324" fmla="*/ 0 h 113998"/>
              <a:gd name="connsiteX325" fmla="*/ 2931455 w 9021153"/>
              <a:gd name="connsiteY325" fmla="*/ 0 h 113998"/>
              <a:gd name="connsiteX326" fmla="*/ 2985455 w 9021153"/>
              <a:gd name="connsiteY326" fmla="*/ 54000 h 113998"/>
              <a:gd name="connsiteX327" fmla="*/ 2931455 w 9021153"/>
              <a:gd name="connsiteY327" fmla="*/ 108000 h 113998"/>
              <a:gd name="connsiteX328" fmla="*/ 2877455 w 9021153"/>
              <a:gd name="connsiteY328" fmla="*/ 108000 h 113998"/>
              <a:gd name="connsiteX329" fmla="*/ 2931455 w 9021153"/>
              <a:gd name="connsiteY329" fmla="*/ 54000 h 113998"/>
              <a:gd name="connsiteX330" fmla="*/ 2740810 w 9021153"/>
              <a:gd name="connsiteY330" fmla="*/ 0 h 113998"/>
              <a:gd name="connsiteX331" fmla="*/ 2794810 w 9021153"/>
              <a:gd name="connsiteY331" fmla="*/ 0 h 113998"/>
              <a:gd name="connsiteX332" fmla="*/ 2848810 w 9021153"/>
              <a:gd name="connsiteY332" fmla="*/ 54000 h 113998"/>
              <a:gd name="connsiteX333" fmla="*/ 2794810 w 9021153"/>
              <a:gd name="connsiteY333" fmla="*/ 108000 h 113998"/>
              <a:gd name="connsiteX334" fmla="*/ 2740810 w 9021153"/>
              <a:gd name="connsiteY334" fmla="*/ 108000 h 113998"/>
              <a:gd name="connsiteX335" fmla="*/ 2794810 w 9021153"/>
              <a:gd name="connsiteY335" fmla="*/ 54000 h 113998"/>
              <a:gd name="connsiteX336" fmla="*/ 2604165 w 9021153"/>
              <a:gd name="connsiteY336" fmla="*/ 0 h 113998"/>
              <a:gd name="connsiteX337" fmla="*/ 2658164 w 9021153"/>
              <a:gd name="connsiteY337" fmla="*/ 0 h 113998"/>
              <a:gd name="connsiteX338" fmla="*/ 2712164 w 9021153"/>
              <a:gd name="connsiteY338" fmla="*/ 54000 h 113998"/>
              <a:gd name="connsiteX339" fmla="*/ 2658164 w 9021153"/>
              <a:gd name="connsiteY339" fmla="*/ 108000 h 113998"/>
              <a:gd name="connsiteX340" fmla="*/ 2604165 w 9021153"/>
              <a:gd name="connsiteY340" fmla="*/ 108000 h 113998"/>
              <a:gd name="connsiteX341" fmla="*/ 2658164 w 9021153"/>
              <a:gd name="connsiteY341" fmla="*/ 54000 h 113998"/>
              <a:gd name="connsiteX342" fmla="*/ 2467520 w 9021153"/>
              <a:gd name="connsiteY342" fmla="*/ 0 h 113998"/>
              <a:gd name="connsiteX343" fmla="*/ 2521521 w 9021153"/>
              <a:gd name="connsiteY343" fmla="*/ 0 h 113998"/>
              <a:gd name="connsiteX344" fmla="*/ 2575520 w 9021153"/>
              <a:gd name="connsiteY344" fmla="*/ 54000 h 113998"/>
              <a:gd name="connsiteX345" fmla="*/ 2521521 w 9021153"/>
              <a:gd name="connsiteY345" fmla="*/ 108000 h 113998"/>
              <a:gd name="connsiteX346" fmla="*/ 2467520 w 9021153"/>
              <a:gd name="connsiteY346" fmla="*/ 108000 h 113998"/>
              <a:gd name="connsiteX347" fmla="*/ 2521521 w 9021153"/>
              <a:gd name="connsiteY347" fmla="*/ 54000 h 113998"/>
              <a:gd name="connsiteX348" fmla="*/ 2330876 w 9021153"/>
              <a:gd name="connsiteY348" fmla="*/ 0 h 113998"/>
              <a:gd name="connsiteX349" fmla="*/ 2384874 w 9021153"/>
              <a:gd name="connsiteY349" fmla="*/ 0 h 113998"/>
              <a:gd name="connsiteX350" fmla="*/ 2438874 w 9021153"/>
              <a:gd name="connsiteY350" fmla="*/ 54000 h 113998"/>
              <a:gd name="connsiteX351" fmla="*/ 2384874 w 9021153"/>
              <a:gd name="connsiteY351" fmla="*/ 108000 h 113998"/>
              <a:gd name="connsiteX352" fmla="*/ 2330876 w 9021153"/>
              <a:gd name="connsiteY352" fmla="*/ 108000 h 113998"/>
              <a:gd name="connsiteX353" fmla="*/ 2384874 w 9021153"/>
              <a:gd name="connsiteY353" fmla="*/ 54000 h 113998"/>
              <a:gd name="connsiteX354" fmla="*/ 2194229 w 9021153"/>
              <a:gd name="connsiteY354" fmla="*/ 0 h 113998"/>
              <a:gd name="connsiteX355" fmla="*/ 2248230 w 9021153"/>
              <a:gd name="connsiteY355" fmla="*/ 0 h 113998"/>
              <a:gd name="connsiteX356" fmla="*/ 2302230 w 9021153"/>
              <a:gd name="connsiteY356" fmla="*/ 54000 h 113998"/>
              <a:gd name="connsiteX357" fmla="*/ 2248230 w 9021153"/>
              <a:gd name="connsiteY357" fmla="*/ 108000 h 113998"/>
              <a:gd name="connsiteX358" fmla="*/ 2194229 w 9021153"/>
              <a:gd name="connsiteY358" fmla="*/ 108000 h 113998"/>
              <a:gd name="connsiteX359" fmla="*/ 2248230 w 9021153"/>
              <a:gd name="connsiteY359" fmla="*/ 54000 h 113998"/>
              <a:gd name="connsiteX360" fmla="*/ 2057587 w 9021153"/>
              <a:gd name="connsiteY360" fmla="*/ 0 h 113998"/>
              <a:gd name="connsiteX361" fmla="*/ 2111585 w 9021153"/>
              <a:gd name="connsiteY361" fmla="*/ 0 h 113998"/>
              <a:gd name="connsiteX362" fmla="*/ 2165585 w 9021153"/>
              <a:gd name="connsiteY362" fmla="*/ 54000 h 113998"/>
              <a:gd name="connsiteX363" fmla="*/ 2111585 w 9021153"/>
              <a:gd name="connsiteY363" fmla="*/ 108000 h 113998"/>
              <a:gd name="connsiteX364" fmla="*/ 2057587 w 9021153"/>
              <a:gd name="connsiteY364" fmla="*/ 108000 h 113998"/>
              <a:gd name="connsiteX365" fmla="*/ 2111585 w 9021153"/>
              <a:gd name="connsiteY365" fmla="*/ 54000 h 113998"/>
              <a:gd name="connsiteX366" fmla="*/ 1920942 w 9021153"/>
              <a:gd name="connsiteY366" fmla="*/ 0 h 113998"/>
              <a:gd name="connsiteX367" fmla="*/ 1974942 w 9021153"/>
              <a:gd name="connsiteY367" fmla="*/ 0 h 113998"/>
              <a:gd name="connsiteX368" fmla="*/ 2028942 w 9021153"/>
              <a:gd name="connsiteY368" fmla="*/ 54000 h 113998"/>
              <a:gd name="connsiteX369" fmla="*/ 1974942 w 9021153"/>
              <a:gd name="connsiteY369" fmla="*/ 108000 h 113998"/>
              <a:gd name="connsiteX370" fmla="*/ 1920942 w 9021153"/>
              <a:gd name="connsiteY370" fmla="*/ 108000 h 113998"/>
              <a:gd name="connsiteX371" fmla="*/ 1974942 w 9021153"/>
              <a:gd name="connsiteY371" fmla="*/ 54000 h 113998"/>
              <a:gd name="connsiteX372" fmla="*/ 1784297 w 9021153"/>
              <a:gd name="connsiteY372" fmla="*/ 0 h 113998"/>
              <a:gd name="connsiteX373" fmla="*/ 1838297 w 9021153"/>
              <a:gd name="connsiteY373" fmla="*/ 0 h 113998"/>
              <a:gd name="connsiteX374" fmla="*/ 1892297 w 9021153"/>
              <a:gd name="connsiteY374" fmla="*/ 54000 h 113998"/>
              <a:gd name="connsiteX375" fmla="*/ 1838297 w 9021153"/>
              <a:gd name="connsiteY375" fmla="*/ 108000 h 113998"/>
              <a:gd name="connsiteX376" fmla="*/ 1784297 w 9021153"/>
              <a:gd name="connsiteY376" fmla="*/ 108000 h 113998"/>
              <a:gd name="connsiteX377" fmla="*/ 1838297 w 9021153"/>
              <a:gd name="connsiteY377" fmla="*/ 54000 h 113998"/>
              <a:gd name="connsiteX378" fmla="*/ 1647652 w 9021153"/>
              <a:gd name="connsiteY378" fmla="*/ 0 h 113998"/>
              <a:gd name="connsiteX379" fmla="*/ 1701652 w 9021153"/>
              <a:gd name="connsiteY379" fmla="*/ 0 h 113998"/>
              <a:gd name="connsiteX380" fmla="*/ 1755652 w 9021153"/>
              <a:gd name="connsiteY380" fmla="*/ 54000 h 113998"/>
              <a:gd name="connsiteX381" fmla="*/ 1701652 w 9021153"/>
              <a:gd name="connsiteY381" fmla="*/ 108000 h 113998"/>
              <a:gd name="connsiteX382" fmla="*/ 1647652 w 9021153"/>
              <a:gd name="connsiteY382" fmla="*/ 108000 h 113998"/>
              <a:gd name="connsiteX383" fmla="*/ 1701652 w 9021153"/>
              <a:gd name="connsiteY383" fmla="*/ 54000 h 113998"/>
              <a:gd name="connsiteX384" fmla="*/ 1511007 w 9021153"/>
              <a:gd name="connsiteY384" fmla="*/ 0 h 113998"/>
              <a:gd name="connsiteX385" fmla="*/ 1565007 w 9021153"/>
              <a:gd name="connsiteY385" fmla="*/ 0 h 113998"/>
              <a:gd name="connsiteX386" fmla="*/ 1619007 w 9021153"/>
              <a:gd name="connsiteY386" fmla="*/ 54000 h 113998"/>
              <a:gd name="connsiteX387" fmla="*/ 1565007 w 9021153"/>
              <a:gd name="connsiteY387" fmla="*/ 108000 h 113998"/>
              <a:gd name="connsiteX388" fmla="*/ 1511007 w 9021153"/>
              <a:gd name="connsiteY388" fmla="*/ 108000 h 113998"/>
              <a:gd name="connsiteX389" fmla="*/ 1565007 w 9021153"/>
              <a:gd name="connsiteY389" fmla="*/ 54000 h 113998"/>
              <a:gd name="connsiteX390" fmla="*/ 1374362 w 9021153"/>
              <a:gd name="connsiteY390" fmla="*/ 0 h 113998"/>
              <a:gd name="connsiteX391" fmla="*/ 1428362 w 9021153"/>
              <a:gd name="connsiteY391" fmla="*/ 0 h 113998"/>
              <a:gd name="connsiteX392" fmla="*/ 1482362 w 9021153"/>
              <a:gd name="connsiteY392" fmla="*/ 54000 h 113998"/>
              <a:gd name="connsiteX393" fmla="*/ 1428362 w 9021153"/>
              <a:gd name="connsiteY393" fmla="*/ 108000 h 113998"/>
              <a:gd name="connsiteX394" fmla="*/ 1374362 w 9021153"/>
              <a:gd name="connsiteY394" fmla="*/ 108000 h 113998"/>
              <a:gd name="connsiteX395" fmla="*/ 1428362 w 9021153"/>
              <a:gd name="connsiteY395" fmla="*/ 54000 h 113998"/>
            </a:gdLst>
            <a:ahLst/>
            <a:cxnLst/>
            <a:rect l="l" t="t" r="r" b="b"/>
            <a:pathLst>
              <a:path w="9021153" h="113998">
                <a:moveTo>
                  <a:pt x="1224703" y="5998"/>
                </a:moveTo>
                <a:lnTo>
                  <a:pt x="1278703" y="5998"/>
                </a:lnTo>
                <a:lnTo>
                  <a:pt x="1332703" y="59998"/>
                </a:lnTo>
                <a:lnTo>
                  <a:pt x="1278703" y="113998"/>
                </a:lnTo>
                <a:lnTo>
                  <a:pt x="1224703" y="113998"/>
                </a:lnTo>
                <a:lnTo>
                  <a:pt x="1278703" y="59998"/>
                </a:lnTo>
                <a:close/>
                <a:moveTo>
                  <a:pt x="1088058" y="5998"/>
                </a:moveTo>
                <a:lnTo>
                  <a:pt x="1142058" y="5998"/>
                </a:lnTo>
                <a:lnTo>
                  <a:pt x="1196058" y="59998"/>
                </a:lnTo>
                <a:lnTo>
                  <a:pt x="1142058" y="113998"/>
                </a:lnTo>
                <a:lnTo>
                  <a:pt x="1088058" y="113998"/>
                </a:lnTo>
                <a:lnTo>
                  <a:pt x="1142058" y="59998"/>
                </a:lnTo>
                <a:close/>
                <a:moveTo>
                  <a:pt x="951413" y="5998"/>
                </a:moveTo>
                <a:lnTo>
                  <a:pt x="1005413" y="5998"/>
                </a:lnTo>
                <a:lnTo>
                  <a:pt x="1059413" y="59998"/>
                </a:lnTo>
                <a:lnTo>
                  <a:pt x="1005413" y="113998"/>
                </a:lnTo>
                <a:lnTo>
                  <a:pt x="951413" y="113998"/>
                </a:lnTo>
                <a:lnTo>
                  <a:pt x="1005413" y="59998"/>
                </a:lnTo>
                <a:close/>
                <a:moveTo>
                  <a:pt x="814768" y="5998"/>
                </a:moveTo>
                <a:lnTo>
                  <a:pt x="868768" y="5998"/>
                </a:lnTo>
                <a:lnTo>
                  <a:pt x="922768" y="59998"/>
                </a:lnTo>
                <a:lnTo>
                  <a:pt x="868768" y="113998"/>
                </a:lnTo>
                <a:lnTo>
                  <a:pt x="814768" y="113998"/>
                </a:lnTo>
                <a:lnTo>
                  <a:pt x="868768" y="59998"/>
                </a:lnTo>
                <a:close/>
                <a:moveTo>
                  <a:pt x="678123" y="5998"/>
                </a:moveTo>
                <a:lnTo>
                  <a:pt x="732123" y="5998"/>
                </a:lnTo>
                <a:lnTo>
                  <a:pt x="786123" y="59998"/>
                </a:lnTo>
                <a:lnTo>
                  <a:pt x="732123" y="113998"/>
                </a:lnTo>
                <a:lnTo>
                  <a:pt x="678123" y="113998"/>
                </a:lnTo>
                <a:lnTo>
                  <a:pt x="732123" y="59998"/>
                </a:lnTo>
                <a:close/>
                <a:moveTo>
                  <a:pt x="546584" y="5998"/>
                </a:moveTo>
                <a:lnTo>
                  <a:pt x="600584" y="5998"/>
                </a:lnTo>
                <a:lnTo>
                  <a:pt x="654584" y="59998"/>
                </a:lnTo>
                <a:lnTo>
                  <a:pt x="600584" y="113998"/>
                </a:lnTo>
                <a:lnTo>
                  <a:pt x="546584" y="113998"/>
                </a:lnTo>
                <a:lnTo>
                  <a:pt x="600584" y="59998"/>
                </a:lnTo>
                <a:close/>
                <a:moveTo>
                  <a:pt x="409934" y="5998"/>
                </a:moveTo>
                <a:lnTo>
                  <a:pt x="463934" y="5998"/>
                </a:lnTo>
                <a:lnTo>
                  <a:pt x="517934" y="59998"/>
                </a:lnTo>
                <a:lnTo>
                  <a:pt x="463934" y="113998"/>
                </a:lnTo>
                <a:lnTo>
                  <a:pt x="409934" y="113998"/>
                </a:lnTo>
                <a:lnTo>
                  <a:pt x="463934" y="59998"/>
                </a:lnTo>
                <a:close/>
                <a:moveTo>
                  <a:pt x="273289" y="5998"/>
                </a:moveTo>
                <a:lnTo>
                  <a:pt x="327289" y="5998"/>
                </a:lnTo>
                <a:lnTo>
                  <a:pt x="381289" y="59998"/>
                </a:lnTo>
                <a:lnTo>
                  <a:pt x="327289" y="113998"/>
                </a:lnTo>
                <a:lnTo>
                  <a:pt x="273289" y="113998"/>
                </a:lnTo>
                <a:lnTo>
                  <a:pt x="327289" y="59998"/>
                </a:lnTo>
                <a:close/>
                <a:moveTo>
                  <a:pt x="136644" y="5998"/>
                </a:moveTo>
                <a:lnTo>
                  <a:pt x="190644" y="5998"/>
                </a:lnTo>
                <a:lnTo>
                  <a:pt x="244644" y="59998"/>
                </a:lnTo>
                <a:lnTo>
                  <a:pt x="190644" y="113998"/>
                </a:lnTo>
                <a:lnTo>
                  <a:pt x="136644" y="113998"/>
                </a:lnTo>
                <a:lnTo>
                  <a:pt x="190644" y="59998"/>
                </a:lnTo>
                <a:close/>
                <a:moveTo>
                  <a:pt x="0" y="5998"/>
                </a:moveTo>
                <a:lnTo>
                  <a:pt x="54000" y="5998"/>
                </a:lnTo>
                <a:lnTo>
                  <a:pt x="108000" y="59998"/>
                </a:lnTo>
                <a:lnTo>
                  <a:pt x="54000" y="113998"/>
                </a:lnTo>
                <a:lnTo>
                  <a:pt x="0" y="113998"/>
                </a:lnTo>
                <a:lnTo>
                  <a:pt x="54000" y="59998"/>
                </a:lnTo>
                <a:close/>
                <a:moveTo>
                  <a:pt x="8913153" y="0"/>
                </a:moveTo>
                <a:lnTo>
                  <a:pt x="8967153" y="0"/>
                </a:lnTo>
                <a:lnTo>
                  <a:pt x="9021153" y="54000"/>
                </a:lnTo>
                <a:lnTo>
                  <a:pt x="8967153" y="108000"/>
                </a:lnTo>
                <a:lnTo>
                  <a:pt x="8913153" y="108000"/>
                </a:lnTo>
                <a:lnTo>
                  <a:pt x="8967153" y="54000"/>
                </a:lnTo>
                <a:close/>
                <a:moveTo>
                  <a:pt x="8776508" y="0"/>
                </a:moveTo>
                <a:lnTo>
                  <a:pt x="8830508" y="0"/>
                </a:lnTo>
                <a:lnTo>
                  <a:pt x="8884508" y="54000"/>
                </a:lnTo>
                <a:lnTo>
                  <a:pt x="8830508" y="108000"/>
                </a:lnTo>
                <a:lnTo>
                  <a:pt x="8776508" y="108000"/>
                </a:lnTo>
                <a:lnTo>
                  <a:pt x="8830508" y="54000"/>
                </a:lnTo>
                <a:close/>
                <a:moveTo>
                  <a:pt x="8639863" y="0"/>
                </a:moveTo>
                <a:lnTo>
                  <a:pt x="8693863" y="0"/>
                </a:lnTo>
                <a:lnTo>
                  <a:pt x="8747863" y="54000"/>
                </a:lnTo>
                <a:lnTo>
                  <a:pt x="8693863" y="108000"/>
                </a:lnTo>
                <a:lnTo>
                  <a:pt x="8639863" y="108000"/>
                </a:lnTo>
                <a:lnTo>
                  <a:pt x="8693863" y="54000"/>
                </a:lnTo>
                <a:close/>
                <a:moveTo>
                  <a:pt x="8503218" y="0"/>
                </a:moveTo>
                <a:lnTo>
                  <a:pt x="8557218" y="0"/>
                </a:lnTo>
                <a:lnTo>
                  <a:pt x="8611218" y="54000"/>
                </a:lnTo>
                <a:lnTo>
                  <a:pt x="8557218" y="108000"/>
                </a:lnTo>
                <a:lnTo>
                  <a:pt x="8503218" y="108000"/>
                </a:lnTo>
                <a:lnTo>
                  <a:pt x="8557218" y="54000"/>
                </a:lnTo>
                <a:close/>
                <a:moveTo>
                  <a:pt x="8366573" y="0"/>
                </a:moveTo>
                <a:lnTo>
                  <a:pt x="8420573" y="0"/>
                </a:lnTo>
                <a:lnTo>
                  <a:pt x="8474573" y="54000"/>
                </a:lnTo>
                <a:lnTo>
                  <a:pt x="8420573" y="108000"/>
                </a:lnTo>
                <a:lnTo>
                  <a:pt x="8366573" y="108000"/>
                </a:lnTo>
                <a:lnTo>
                  <a:pt x="8420573" y="54000"/>
                </a:lnTo>
                <a:close/>
                <a:moveTo>
                  <a:pt x="8229928" y="0"/>
                </a:moveTo>
                <a:lnTo>
                  <a:pt x="8283928" y="0"/>
                </a:lnTo>
                <a:lnTo>
                  <a:pt x="8337928" y="54000"/>
                </a:lnTo>
                <a:lnTo>
                  <a:pt x="8283928" y="108000"/>
                </a:lnTo>
                <a:lnTo>
                  <a:pt x="8229928" y="108000"/>
                </a:lnTo>
                <a:lnTo>
                  <a:pt x="8283928" y="54000"/>
                </a:lnTo>
                <a:close/>
                <a:moveTo>
                  <a:pt x="8093283" y="0"/>
                </a:moveTo>
                <a:lnTo>
                  <a:pt x="8147283" y="0"/>
                </a:lnTo>
                <a:lnTo>
                  <a:pt x="8201283" y="54000"/>
                </a:lnTo>
                <a:lnTo>
                  <a:pt x="8147283" y="108000"/>
                </a:lnTo>
                <a:lnTo>
                  <a:pt x="8093283" y="108000"/>
                </a:lnTo>
                <a:lnTo>
                  <a:pt x="8147283" y="54000"/>
                </a:lnTo>
                <a:close/>
                <a:moveTo>
                  <a:pt x="7956638" y="0"/>
                </a:moveTo>
                <a:lnTo>
                  <a:pt x="8010638" y="0"/>
                </a:lnTo>
                <a:lnTo>
                  <a:pt x="8064638" y="54000"/>
                </a:lnTo>
                <a:lnTo>
                  <a:pt x="8010638" y="108000"/>
                </a:lnTo>
                <a:lnTo>
                  <a:pt x="7956638" y="108000"/>
                </a:lnTo>
                <a:lnTo>
                  <a:pt x="8010638" y="54000"/>
                </a:lnTo>
                <a:close/>
                <a:moveTo>
                  <a:pt x="7819993" y="0"/>
                </a:moveTo>
                <a:lnTo>
                  <a:pt x="7873993" y="0"/>
                </a:lnTo>
                <a:lnTo>
                  <a:pt x="7927993" y="54000"/>
                </a:lnTo>
                <a:lnTo>
                  <a:pt x="7873993" y="108000"/>
                </a:lnTo>
                <a:lnTo>
                  <a:pt x="7819993" y="108000"/>
                </a:lnTo>
                <a:lnTo>
                  <a:pt x="7873993" y="54000"/>
                </a:lnTo>
                <a:close/>
                <a:moveTo>
                  <a:pt x="7668804" y="0"/>
                </a:moveTo>
                <a:lnTo>
                  <a:pt x="7722804" y="0"/>
                </a:lnTo>
                <a:lnTo>
                  <a:pt x="7776804" y="54000"/>
                </a:lnTo>
                <a:lnTo>
                  <a:pt x="7722804" y="108000"/>
                </a:lnTo>
                <a:lnTo>
                  <a:pt x="7668804" y="108000"/>
                </a:lnTo>
                <a:lnTo>
                  <a:pt x="7722804" y="54000"/>
                </a:lnTo>
                <a:close/>
                <a:moveTo>
                  <a:pt x="7532159" y="0"/>
                </a:moveTo>
                <a:lnTo>
                  <a:pt x="7586159" y="0"/>
                </a:lnTo>
                <a:lnTo>
                  <a:pt x="7640159" y="54000"/>
                </a:lnTo>
                <a:lnTo>
                  <a:pt x="7586159" y="108000"/>
                </a:lnTo>
                <a:lnTo>
                  <a:pt x="7532159" y="108000"/>
                </a:lnTo>
                <a:lnTo>
                  <a:pt x="7586159" y="54000"/>
                </a:lnTo>
                <a:close/>
                <a:moveTo>
                  <a:pt x="7395514" y="0"/>
                </a:moveTo>
                <a:lnTo>
                  <a:pt x="7449514" y="0"/>
                </a:lnTo>
                <a:lnTo>
                  <a:pt x="7503514" y="54000"/>
                </a:lnTo>
                <a:lnTo>
                  <a:pt x="7449514" y="108000"/>
                </a:lnTo>
                <a:lnTo>
                  <a:pt x="7395514" y="108000"/>
                </a:lnTo>
                <a:lnTo>
                  <a:pt x="7449514" y="54000"/>
                </a:lnTo>
                <a:close/>
                <a:moveTo>
                  <a:pt x="7258869" y="0"/>
                </a:moveTo>
                <a:lnTo>
                  <a:pt x="7312869" y="0"/>
                </a:lnTo>
                <a:lnTo>
                  <a:pt x="7366869" y="54000"/>
                </a:lnTo>
                <a:lnTo>
                  <a:pt x="7312869" y="108000"/>
                </a:lnTo>
                <a:lnTo>
                  <a:pt x="7258869" y="108000"/>
                </a:lnTo>
                <a:lnTo>
                  <a:pt x="7312869" y="54000"/>
                </a:lnTo>
                <a:close/>
                <a:moveTo>
                  <a:pt x="7122224" y="0"/>
                </a:moveTo>
                <a:lnTo>
                  <a:pt x="7176224" y="0"/>
                </a:lnTo>
                <a:lnTo>
                  <a:pt x="7230224" y="54000"/>
                </a:lnTo>
                <a:lnTo>
                  <a:pt x="7176224" y="108000"/>
                </a:lnTo>
                <a:lnTo>
                  <a:pt x="7122224" y="108000"/>
                </a:lnTo>
                <a:lnTo>
                  <a:pt x="7176224" y="54000"/>
                </a:lnTo>
                <a:close/>
                <a:moveTo>
                  <a:pt x="6985579" y="0"/>
                </a:moveTo>
                <a:lnTo>
                  <a:pt x="7039579" y="0"/>
                </a:lnTo>
                <a:lnTo>
                  <a:pt x="7093579" y="54000"/>
                </a:lnTo>
                <a:lnTo>
                  <a:pt x="7039579" y="108000"/>
                </a:lnTo>
                <a:lnTo>
                  <a:pt x="6985579" y="108000"/>
                </a:lnTo>
                <a:lnTo>
                  <a:pt x="7039579" y="54000"/>
                </a:lnTo>
                <a:close/>
                <a:moveTo>
                  <a:pt x="6848934" y="0"/>
                </a:moveTo>
                <a:lnTo>
                  <a:pt x="6902934" y="0"/>
                </a:lnTo>
                <a:lnTo>
                  <a:pt x="6956934" y="54000"/>
                </a:lnTo>
                <a:lnTo>
                  <a:pt x="6902934" y="108000"/>
                </a:lnTo>
                <a:lnTo>
                  <a:pt x="6848934" y="108000"/>
                </a:lnTo>
                <a:lnTo>
                  <a:pt x="6902934" y="54000"/>
                </a:lnTo>
                <a:close/>
                <a:moveTo>
                  <a:pt x="6712289" y="0"/>
                </a:moveTo>
                <a:lnTo>
                  <a:pt x="6766289" y="0"/>
                </a:lnTo>
                <a:lnTo>
                  <a:pt x="6820289" y="54000"/>
                </a:lnTo>
                <a:lnTo>
                  <a:pt x="6766289" y="108000"/>
                </a:lnTo>
                <a:lnTo>
                  <a:pt x="6712289" y="108000"/>
                </a:lnTo>
                <a:lnTo>
                  <a:pt x="6766289" y="54000"/>
                </a:lnTo>
                <a:close/>
                <a:moveTo>
                  <a:pt x="6575644" y="0"/>
                </a:moveTo>
                <a:lnTo>
                  <a:pt x="6629644" y="0"/>
                </a:lnTo>
                <a:lnTo>
                  <a:pt x="6683644" y="54000"/>
                </a:lnTo>
                <a:lnTo>
                  <a:pt x="6629644" y="108000"/>
                </a:lnTo>
                <a:lnTo>
                  <a:pt x="6575644" y="108000"/>
                </a:lnTo>
                <a:lnTo>
                  <a:pt x="6629644" y="54000"/>
                </a:lnTo>
                <a:close/>
                <a:moveTo>
                  <a:pt x="6404913" y="0"/>
                </a:moveTo>
                <a:lnTo>
                  <a:pt x="6458913" y="0"/>
                </a:lnTo>
                <a:lnTo>
                  <a:pt x="6512913" y="54000"/>
                </a:lnTo>
                <a:lnTo>
                  <a:pt x="6458913" y="108000"/>
                </a:lnTo>
                <a:lnTo>
                  <a:pt x="6404913" y="108000"/>
                </a:lnTo>
                <a:lnTo>
                  <a:pt x="6458913" y="54000"/>
                </a:lnTo>
                <a:close/>
                <a:moveTo>
                  <a:pt x="6268268" y="0"/>
                </a:moveTo>
                <a:lnTo>
                  <a:pt x="6322268" y="0"/>
                </a:lnTo>
                <a:lnTo>
                  <a:pt x="6376268" y="54000"/>
                </a:lnTo>
                <a:lnTo>
                  <a:pt x="6322268" y="108000"/>
                </a:lnTo>
                <a:lnTo>
                  <a:pt x="6268268" y="108000"/>
                </a:lnTo>
                <a:lnTo>
                  <a:pt x="6322268" y="54000"/>
                </a:lnTo>
                <a:close/>
                <a:moveTo>
                  <a:pt x="6131623" y="0"/>
                </a:moveTo>
                <a:lnTo>
                  <a:pt x="6185623" y="0"/>
                </a:lnTo>
                <a:lnTo>
                  <a:pt x="6239623" y="54000"/>
                </a:lnTo>
                <a:lnTo>
                  <a:pt x="6185623" y="108000"/>
                </a:lnTo>
                <a:lnTo>
                  <a:pt x="6131623" y="108000"/>
                </a:lnTo>
                <a:lnTo>
                  <a:pt x="6185623" y="54000"/>
                </a:lnTo>
                <a:close/>
                <a:moveTo>
                  <a:pt x="5994978" y="0"/>
                </a:moveTo>
                <a:lnTo>
                  <a:pt x="6048978" y="0"/>
                </a:lnTo>
                <a:lnTo>
                  <a:pt x="6102978" y="54000"/>
                </a:lnTo>
                <a:lnTo>
                  <a:pt x="6048978" y="108000"/>
                </a:lnTo>
                <a:lnTo>
                  <a:pt x="5994978" y="108000"/>
                </a:lnTo>
                <a:lnTo>
                  <a:pt x="6048978" y="54000"/>
                </a:lnTo>
                <a:close/>
                <a:moveTo>
                  <a:pt x="5858333" y="0"/>
                </a:moveTo>
                <a:lnTo>
                  <a:pt x="5912333" y="0"/>
                </a:lnTo>
                <a:lnTo>
                  <a:pt x="5966333" y="54000"/>
                </a:lnTo>
                <a:lnTo>
                  <a:pt x="5912333" y="108000"/>
                </a:lnTo>
                <a:lnTo>
                  <a:pt x="5858333" y="108000"/>
                </a:lnTo>
                <a:lnTo>
                  <a:pt x="5912333" y="54000"/>
                </a:lnTo>
                <a:close/>
                <a:moveTo>
                  <a:pt x="5721688" y="0"/>
                </a:moveTo>
                <a:lnTo>
                  <a:pt x="5775688" y="0"/>
                </a:lnTo>
                <a:lnTo>
                  <a:pt x="5829688" y="54000"/>
                </a:lnTo>
                <a:lnTo>
                  <a:pt x="5775688" y="108000"/>
                </a:lnTo>
                <a:lnTo>
                  <a:pt x="5721688" y="108000"/>
                </a:lnTo>
                <a:lnTo>
                  <a:pt x="5775688" y="54000"/>
                </a:lnTo>
                <a:close/>
                <a:moveTo>
                  <a:pt x="5585043" y="0"/>
                </a:moveTo>
                <a:lnTo>
                  <a:pt x="5639043" y="0"/>
                </a:lnTo>
                <a:lnTo>
                  <a:pt x="5693043" y="54000"/>
                </a:lnTo>
                <a:lnTo>
                  <a:pt x="5639043" y="108000"/>
                </a:lnTo>
                <a:lnTo>
                  <a:pt x="5585043" y="108000"/>
                </a:lnTo>
                <a:lnTo>
                  <a:pt x="5639043" y="54000"/>
                </a:lnTo>
                <a:close/>
                <a:moveTo>
                  <a:pt x="5448398" y="0"/>
                </a:moveTo>
                <a:lnTo>
                  <a:pt x="5502398" y="0"/>
                </a:lnTo>
                <a:lnTo>
                  <a:pt x="5556398" y="54000"/>
                </a:lnTo>
                <a:lnTo>
                  <a:pt x="5502398" y="108000"/>
                </a:lnTo>
                <a:lnTo>
                  <a:pt x="5448398" y="108000"/>
                </a:lnTo>
                <a:lnTo>
                  <a:pt x="5502398" y="54000"/>
                </a:lnTo>
                <a:close/>
                <a:moveTo>
                  <a:pt x="5311753" y="0"/>
                </a:moveTo>
                <a:lnTo>
                  <a:pt x="5365753" y="0"/>
                </a:lnTo>
                <a:lnTo>
                  <a:pt x="5419753" y="54000"/>
                </a:lnTo>
                <a:lnTo>
                  <a:pt x="5365753" y="108000"/>
                </a:lnTo>
                <a:lnTo>
                  <a:pt x="5311753" y="108000"/>
                </a:lnTo>
                <a:lnTo>
                  <a:pt x="5365753" y="54000"/>
                </a:lnTo>
                <a:close/>
                <a:moveTo>
                  <a:pt x="5175108" y="0"/>
                </a:moveTo>
                <a:lnTo>
                  <a:pt x="5229108" y="0"/>
                </a:lnTo>
                <a:lnTo>
                  <a:pt x="5283108" y="54000"/>
                </a:lnTo>
                <a:lnTo>
                  <a:pt x="5229108" y="108000"/>
                </a:lnTo>
                <a:lnTo>
                  <a:pt x="5175108" y="108000"/>
                </a:lnTo>
                <a:lnTo>
                  <a:pt x="5229108" y="54000"/>
                </a:lnTo>
                <a:close/>
                <a:moveTo>
                  <a:pt x="5038463" y="0"/>
                </a:moveTo>
                <a:lnTo>
                  <a:pt x="5092463" y="0"/>
                </a:lnTo>
                <a:lnTo>
                  <a:pt x="5146463" y="54000"/>
                </a:lnTo>
                <a:lnTo>
                  <a:pt x="5092463" y="108000"/>
                </a:lnTo>
                <a:lnTo>
                  <a:pt x="5038463" y="108000"/>
                </a:lnTo>
                <a:lnTo>
                  <a:pt x="5092463" y="54000"/>
                </a:lnTo>
                <a:close/>
                <a:moveTo>
                  <a:pt x="4901818" y="0"/>
                </a:moveTo>
                <a:lnTo>
                  <a:pt x="4955818" y="0"/>
                </a:lnTo>
                <a:lnTo>
                  <a:pt x="5009818" y="54000"/>
                </a:lnTo>
                <a:lnTo>
                  <a:pt x="4955818" y="108000"/>
                </a:lnTo>
                <a:lnTo>
                  <a:pt x="4901818" y="108000"/>
                </a:lnTo>
                <a:lnTo>
                  <a:pt x="4955818" y="54000"/>
                </a:lnTo>
                <a:close/>
                <a:moveTo>
                  <a:pt x="4765173" y="0"/>
                </a:moveTo>
                <a:lnTo>
                  <a:pt x="4819173" y="0"/>
                </a:lnTo>
                <a:lnTo>
                  <a:pt x="4873173" y="54000"/>
                </a:lnTo>
                <a:lnTo>
                  <a:pt x="4819173" y="108000"/>
                </a:lnTo>
                <a:lnTo>
                  <a:pt x="4765173" y="108000"/>
                </a:lnTo>
                <a:lnTo>
                  <a:pt x="4819173" y="54000"/>
                </a:lnTo>
                <a:close/>
                <a:moveTo>
                  <a:pt x="4628528" y="0"/>
                </a:moveTo>
                <a:lnTo>
                  <a:pt x="4682528" y="0"/>
                </a:lnTo>
                <a:lnTo>
                  <a:pt x="4736528" y="54000"/>
                </a:lnTo>
                <a:lnTo>
                  <a:pt x="4682528" y="108000"/>
                </a:lnTo>
                <a:lnTo>
                  <a:pt x="4628528" y="108000"/>
                </a:lnTo>
                <a:lnTo>
                  <a:pt x="4682528" y="54000"/>
                </a:lnTo>
                <a:close/>
                <a:moveTo>
                  <a:pt x="4491883" y="0"/>
                </a:moveTo>
                <a:lnTo>
                  <a:pt x="4545883" y="0"/>
                </a:lnTo>
                <a:lnTo>
                  <a:pt x="4599883" y="54000"/>
                </a:lnTo>
                <a:lnTo>
                  <a:pt x="4545883" y="108000"/>
                </a:lnTo>
                <a:lnTo>
                  <a:pt x="4491883" y="108000"/>
                </a:lnTo>
                <a:lnTo>
                  <a:pt x="4545883" y="54000"/>
                </a:lnTo>
                <a:close/>
                <a:moveTo>
                  <a:pt x="4355238" y="0"/>
                </a:moveTo>
                <a:lnTo>
                  <a:pt x="4409238" y="0"/>
                </a:lnTo>
                <a:lnTo>
                  <a:pt x="4463238" y="54000"/>
                </a:lnTo>
                <a:lnTo>
                  <a:pt x="4409238" y="108000"/>
                </a:lnTo>
                <a:lnTo>
                  <a:pt x="4355238" y="108000"/>
                </a:lnTo>
                <a:lnTo>
                  <a:pt x="4409238" y="54000"/>
                </a:lnTo>
                <a:close/>
                <a:moveTo>
                  <a:pt x="4218593" y="0"/>
                </a:moveTo>
                <a:lnTo>
                  <a:pt x="4272593" y="0"/>
                </a:lnTo>
                <a:lnTo>
                  <a:pt x="4326593" y="54000"/>
                </a:lnTo>
                <a:lnTo>
                  <a:pt x="4272593" y="108000"/>
                </a:lnTo>
                <a:lnTo>
                  <a:pt x="4218593" y="108000"/>
                </a:lnTo>
                <a:lnTo>
                  <a:pt x="4272593" y="54000"/>
                </a:lnTo>
                <a:close/>
                <a:moveTo>
                  <a:pt x="4107270" y="0"/>
                </a:moveTo>
                <a:lnTo>
                  <a:pt x="4161269" y="0"/>
                </a:lnTo>
                <a:lnTo>
                  <a:pt x="4215268" y="54000"/>
                </a:lnTo>
                <a:lnTo>
                  <a:pt x="4161269" y="108000"/>
                </a:lnTo>
                <a:lnTo>
                  <a:pt x="4107270" y="108000"/>
                </a:lnTo>
                <a:lnTo>
                  <a:pt x="4161269" y="54000"/>
                </a:lnTo>
                <a:close/>
                <a:moveTo>
                  <a:pt x="3970615" y="0"/>
                </a:moveTo>
                <a:lnTo>
                  <a:pt x="4024614" y="0"/>
                </a:lnTo>
                <a:lnTo>
                  <a:pt x="4078614" y="54000"/>
                </a:lnTo>
                <a:lnTo>
                  <a:pt x="4024614" y="108000"/>
                </a:lnTo>
                <a:lnTo>
                  <a:pt x="3970615" y="108000"/>
                </a:lnTo>
                <a:lnTo>
                  <a:pt x="4024614" y="54000"/>
                </a:lnTo>
                <a:close/>
                <a:moveTo>
                  <a:pt x="3833969" y="0"/>
                </a:moveTo>
                <a:lnTo>
                  <a:pt x="3887969" y="0"/>
                </a:lnTo>
                <a:lnTo>
                  <a:pt x="3941969" y="54000"/>
                </a:lnTo>
                <a:lnTo>
                  <a:pt x="3887969" y="108000"/>
                </a:lnTo>
                <a:lnTo>
                  <a:pt x="3833969" y="108000"/>
                </a:lnTo>
                <a:lnTo>
                  <a:pt x="3887969" y="54000"/>
                </a:lnTo>
                <a:close/>
                <a:moveTo>
                  <a:pt x="3697324" y="0"/>
                </a:moveTo>
                <a:lnTo>
                  <a:pt x="3751325" y="0"/>
                </a:lnTo>
                <a:lnTo>
                  <a:pt x="3805324" y="54000"/>
                </a:lnTo>
                <a:lnTo>
                  <a:pt x="3751325" y="108000"/>
                </a:lnTo>
                <a:lnTo>
                  <a:pt x="3697324" y="108000"/>
                </a:lnTo>
                <a:lnTo>
                  <a:pt x="3751325" y="54000"/>
                </a:lnTo>
                <a:close/>
                <a:moveTo>
                  <a:pt x="3560679" y="0"/>
                </a:moveTo>
                <a:lnTo>
                  <a:pt x="3614680" y="0"/>
                </a:lnTo>
                <a:lnTo>
                  <a:pt x="3668679" y="54000"/>
                </a:lnTo>
                <a:lnTo>
                  <a:pt x="3614680" y="108000"/>
                </a:lnTo>
                <a:lnTo>
                  <a:pt x="3560679" y="108000"/>
                </a:lnTo>
                <a:lnTo>
                  <a:pt x="3614680" y="54000"/>
                </a:lnTo>
                <a:close/>
                <a:moveTo>
                  <a:pt x="3424035" y="0"/>
                </a:moveTo>
                <a:lnTo>
                  <a:pt x="3478035" y="0"/>
                </a:lnTo>
                <a:lnTo>
                  <a:pt x="3532035" y="54000"/>
                </a:lnTo>
                <a:lnTo>
                  <a:pt x="3478035" y="108000"/>
                </a:lnTo>
                <a:lnTo>
                  <a:pt x="3424035" y="108000"/>
                </a:lnTo>
                <a:lnTo>
                  <a:pt x="3478035" y="54000"/>
                </a:lnTo>
                <a:close/>
                <a:moveTo>
                  <a:pt x="3287389" y="0"/>
                </a:moveTo>
                <a:lnTo>
                  <a:pt x="3341390" y="0"/>
                </a:lnTo>
                <a:lnTo>
                  <a:pt x="3395390" y="54000"/>
                </a:lnTo>
                <a:lnTo>
                  <a:pt x="3341390" y="108000"/>
                </a:lnTo>
                <a:lnTo>
                  <a:pt x="3287389" y="108000"/>
                </a:lnTo>
                <a:lnTo>
                  <a:pt x="3341390" y="54000"/>
                </a:lnTo>
                <a:close/>
                <a:moveTo>
                  <a:pt x="3150744" y="0"/>
                </a:moveTo>
                <a:lnTo>
                  <a:pt x="3204744" y="0"/>
                </a:lnTo>
                <a:lnTo>
                  <a:pt x="3258745" y="54000"/>
                </a:lnTo>
                <a:lnTo>
                  <a:pt x="3204744" y="108000"/>
                </a:lnTo>
                <a:lnTo>
                  <a:pt x="3150744" y="108000"/>
                </a:lnTo>
                <a:lnTo>
                  <a:pt x="3204744" y="54000"/>
                </a:lnTo>
                <a:close/>
                <a:moveTo>
                  <a:pt x="3014099" y="0"/>
                </a:moveTo>
                <a:lnTo>
                  <a:pt x="3068101" y="0"/>
                </a:lnTo>
                <a:lnTo>
                  <a:pt x="3122099" y="54000"/>
                </a:lnTo>
                <a:lnTo>
                  <a:pt x="3068101" y="108000"/>
                </a:lnTo>
                <a:lnTo>
                  <a:pt x="3014099" y="108000"/>
                </a:lnTo>
                <a:lnTo>
                  <a:pt x="3068101" y="54000"/>
                </a:lnTo>
                <a:close/>
                <a:moveTo>
                  <a:pt x="2877455" y="0"/>
                </a:moveTo>
                <a:lnTo>
                  <a:pt x="2931455" y="0"/>
                </a:lnTo>
                <a:lnTo>
                  <a:pt x="2985455" y="54000"/>
                </a:lnTo>
                <a:lnTo>
                  <a:pt x="2931455" y="108000"/>
                </a:lnTo>
                <a:lnTo>
                  <a:pt x="2877455" y="108000"/>
                </a:lnTo>
                <a:lnTo>
                  <a:pt x="2931455" y="54000"/>
                </a:lnTo>
                <a:close/>
                <a:moveTo>
                  <a:pt x="2740810" y="0"/>
                </a:moveTo>
                <a:lnTo>
                  <a:pt x="2794810" y="0"/>
                </a:lnTo>
                <a:lnTo>
                  <a:pt x="2848810" y="54000"/>
                </a:lnTo>
                <a:lnTo>
                  <a:pt x="2794810" y="108000"/>
                </a:lnTo>
                <a:lnTo>
                  <a:pt x="2740810" y="108000"/>
                </a:lnTo>
                <a:lnTo>
                  <a:pt x="2794810" y="54000"/>
                </a:lnTo>
                <a:close/>
                <a:moveTo>
                  <a:pt x="2604165" y="0"/>
                </a:moveTo>
                <a:lnTo>
                  <a:pt x="2658164" y="0"/>
                </a:lnTo>
                <a:lnTo>
                  <a:pt x="2712164" y="54000"/>
                </a:lnTo>
                <a:lnTo>
                  <a:pt x="2658164" y="108000"/>
                </a:lnTo>
                <a:lnTo>
                  <a:pt x="2604165" y="108000"/>
                </a:lnTo>
                <a:lnTo>
                  <a:pt x="2658164" y="54000"/>
                </a:lnTo>
                <a:close/>
                <a:moveTo>
                  <a:pt x="2467520" y="0"/>
                </a:moveTo>
                <a:lnTo>
                  <a:pt x="2521521" y="0"/>
                </a:lnTo>
                <a:lnTo>
                  <a:pt x="2575520" y="54000"/>
                </a:lnTo>
                <a:lnTo>
                  <a:pt x="2521521" y="108000"/>
                </a:lnTo>
                <a:lnTo>
                  <a:pt x="2467520" y="108000"/>
                </a:lnTo>
                <a:lnTo>
                  <a:pt x="2521521" y="54000"/>
                </a:lnTo>
                <a:close/>
                <a:moveTo>
                  <a:pt x="2330876" y="0"/>
                </a:moveTo>
                <a:lnTo>
                  <a:pt x="2384874" y="0"/>
                </a:lnTo>
                <a:lnTo>
                  <a:pt x="2438874" y="54000"/>
                </a:lnTo>
                <a:lnTo>
                  <a:pt x="2384874" y="108000"/>
                </a:lnTo>
                <a:lnTo>
                  <a:pt x="2330876" y="108000"/>
                </a:lnTo>
                <a:lnTo>
                  <a:pt x="2384874" y="54000"/>
                </a:lnTo>
                <a:close/>
                <a:moveTo>
                  <a:pt x="2194229" y="0"/>
                </a:moveTo>
                <a:lnTo>
                  <a:pt x="2248230" y="0"/>
                </a:lnTo>
                <a:lnTo>
                  <a:pt x="2302230" y="54000"/>
                </a:lnTo>
                <a:lnTo>
                  <a:pt x="2248230" y="108000"/>
                </a:lnTo>
                <a:lnTo>
                  <a:pt x="2194229" y="108000"/>
                </a:lnTo>
                <a:lnTo>
                  <a:pt x="2248230" y="54000"/>
                </a:lnTo>
                <a:close/>
                <a:moveTo>
                  <a:pt x="2057587" y="0"/>
                </a:moveTo>
                <a:lnTo>
                  <a:pt x="2111585" y="0"/>
                </a:lnTo>
                <a:lnTo>
                  <a:pt x="2165585" y="54000"/>
                </a:lnTo>
                <a:lnTo>
                  <a:pt x="2111585" y="108000"/>
                </a:lnTo>
                <a:lnTo>
                  <a:pt x="2057587" y="108000"/>
                </a:lnTo>
                <a:lnTo>
                  <a:pt x="2111585" y="54000"/>
                </a:lnTo>
                <a:close/>
                <a:moveTo>
                  <a:pt x="1920942" y="0"/>
                </a:moveTo>
                <a:lnTo>
                  <a:pt x="1974942" y="0"/>
                </a:lnTo>
                <a:lnTo>
                  <a:pt x="2028942" y="54000"/>
                </a:lnTo>
                <a:lnTo>
                  <a:pt x="1974942" y="108000"/>
                </a:lnTo>
                <a:lnTo>
                  <a:pt x="1920942" y="108000"/>
                </a:lnTo>
                <a:lnTo>
                  <a:pt x="1974942" y="54000"/>
                </a:lnTo>
                <a:close/>
                <a:moveTo>
                  <a:pt x="1784297" y="0"/>
                </a:moveTo>
                <a:lnTo>
                  <a:pt x="1838297" y="0"/>
                </a:lnTo>
                <a:lnTo>
                  <a:pt x="1892297" y="54000"/>
                </a:lnTo>
                <a:lnTo>
                  <a:pt x="1838297" y="108000"/>
                </a:lnTo>
                <a:lnTo>
                  <a:pt x="1784297" y="108000"/>
                </a:lnTo>
                <a:lnTo>
                  <a:pt x="1838297" y="54000"/>
                </a:lnTo>
                <a:close/>
                <a:moveTo>
                  <a:pt x="1647652" y="0"/>
                </a:moveTo>
                <a:lnTo>
                  <a:pt x="1701652" y="0"/>
                </a:lnTo>
                <a:lnTo>
                  <a:pt x="1755652" y="54000"/>
                </a:lnTo>
                <a:lnTo>
                  <a:pt x="1701652" y="108000"/>
                </a:lnTo>
                <a:lnTo>
                  <a:pt x="1647652" y="108000"/>
                </a:lnTo>
                <a:lnTo>
                  <a:pt x="1701652" y="54000"/>
                </a:lnTo>
                <a:close/>
                <a:moveTo>
                  <a:pt x="1511007" y="0"/>
                </a:moveTo>
                <a:lnTo>
                  <a:pt x="1565007" y="0"/>
                </a:lnTo>
                <a:lnTo>
                  <a:pt x="1619007" y="54000"/>
                </a:lnTo>
                <a:lnTo>
                  <a:pt x="1565007" y="108000"/>
                </a:lnTo>
                <a:lnTo>
                  <a:pt x="1511007" y="108000"/>
                </a:lnTo>
                <a:lnTo>
                  <a:pt x="1565007" y="54000"/>
                </a:lnTo>
                <a:close/>
                <a:moveTo>
                  <a:pt x="1374362" y="0"/>
                </a:moveTo>
                <a:lnTo>
                  <a:pt x="1428362" y="0"/>
                </a:lnTo>
                <a:lnTo>
                  <a:pt x="1482362" y="54000"/>
                </a:lnTo>
                <a:lnTo>
                  <a:pt x="1428362" y="108000"/>
                </a:lnTo>
                <a:lnTo>
                  <a:pt x="1374362" y="108000"/>
                </a:lnTo>
                <a:lnTo>
                  <a:pt x="1428362" y="5400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flipH="1" flipV="1">
            <a:off x="5036" y="-6428"/>
            <a:ext cx="597449" cy="565986"/>
          </a:xfrm>
          <a:custGeom>
            <a:avLst/>
            <a:gdLst>
              <a:gd name="connsiteX0" fmla="*/ 355456 w 1023082"/>
              <a:gd name="connsiteY0" fmla="*/ 969206 h 969206"/>
              <a:gd name="connsiteX1" fmla="*/ 16049 w 1023082"/>
              <a:gd name="connsiteY1" fmla="*/ 969206 h 969206"/>
              <a:gd name="connsiteX2" fmla="*/ 0 w 1023082"/>
              <a:gd name="connsiteY2" fmla="*/ 810000 h 969206"/>
              <a:gd name="connsiteX3" fmla="*/ 810000 w 1023082"/>
              <a:gd name="connsiteY3" fmla="*/ 0 h 969206"/>
              <a:gd name="connsiteX4" fmla="*/ 973243 w 1023082"/>
              <a:gd name="connsiteY4" fmla="*/ 16456 h 969206"/>
              <a:gd name="connsiteX5" fmla="*/ 1023082 w 1023082"/>
              <a:gd name="connsiteY5" fmla="*/ 29271 h 969206"/>
              <a:gd name="connsiteX6" fmla="*/ 1023082 w 1023082"/>
              <a:gd name="connsiteY6" fmla="*/ 377958 h 969206"/>
              <a:gd name="connsiteX7" fmla="*/ 998215 w 1023082"/>
              <a:gd name="connsiteY7" fmla="*/ 364461 h 969206"/>
              <a:gd name="connsiteX8" fmla="*/ 810000 w 1023082"/>
              <a:gd name="connsiteY8" fmla="*/ 326462 h 969206"/>
              <a:gd name="connsiteX9" fmla="*/ 326462 w 1023082"/>
              <a:gd name="connsiteY9" fmla="*/ 810000 h 969206"/>
              <a:gd name="connsiteX10" fmla="*/ 336285 w 1023082"/>
              <a:gd name="connsiteY10" fmla="*/ 907450 h 969206"/>
            </a:gdLst>
            <a:ahLst/>
            <a:cxnLst/>
            <a:rect l="l" t="t" r="r" b="b"/>
            <a:pathLst>
              <a:path w="1023082" h="969206">
                <a:moveTo>
                  <a:pt x="355456" y="969206"/>
                </a:moveTo>
                <a:lnTo>
                  <a:pt x="16049" y="969206"/>
                </a:lnTo>
                <a:lnTo>
                  <a:pt x="0" y="810000"/>
                </a:lnTo>
                <a:cubicBezTo>
                  <a:pt x="0" y="362649"/>
                  <a:pt x="362649" y="0"/>
                  <a:pt x="810000" y="0"/>
                </a:cubicBezTo>
                <a:cubicBezTo>
                  <a:pt x="865919" y="0"/>
                  <a:pt x="920514" y="5666"/>
                  <a:pt x="973243" y="16456"/>
                </a:cubicBezTo>
                <a:lnTo>
                  <a:pt x="1023082" y="29271"/>
                </a:lnTo>
                <a:lnTo>
                  <a:pt x="1023082" y="377958"/>
                </a:lnTo>
                <a:lnTo>
                  <a:pt x="998215" y="364461"/>
                </a:lnTo>
                <a:cubicBezTo>
                  <a:pt x="940365" y="339992"/>
                  <a:pt x="876763" y="326462"/>
                  <a:pt x="810000" y="326462"/>
                </a:cubicBezTo>
                <a:cubicBezTo>
                  <a:pt x="542949" y="326462"/>
                  <a:pt x="326462" y="542949"/>
                  <a:pt x="326462" y="810000"/>
                </a:cubicBezTo>
                <a:cubicBezTo>
                  <a:pt x="326462" y="843381"/>
                  <a:pt x="329844" y="875973"/>
                  <a:pt x="336285" y="90745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16200000" flipH="1">
            <a:off x="11410900" y="5386440"/>
            <a:ext cx="108000" cy="108000"/>
          </a:xfrm>
          <a:prstGeom prst="ellipse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5100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5875" cap="flat">
            <a:noFill/>
            <a:miter/>
          </a:ln>
          <a:effectLst>
            <a:outerShdw blurRad="114300" dist="38100" dir="5400000" algn="tr" rotWithShape="0">
              <a:schemeClr val="accent1">
                <a:lumMod val="50000"/>
                <a:alpha val="3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16200000" flipH="1">
            <a:off x="11269150" y="5386440"/>
            <a:ext cx="108000" cy="1080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16200000" flipH="1">
            <a:off x="11127400" y="5386440"/>
            <a:ext cx="108000" cy="108000"/>
          </a:xfrm>
          <a:prstGeom prst="ellipse">
            <a:avLst/>
          </a:prstGeom>
          <a:gradFill>
            <a:gsLst>
              <a:gs pos="0">
                <a:schemeClr val="accent2">
                  <a:lumMod val="60000"/>
                  <a:lumOff val="40000"/>
                </a:schemeClr>
              </a:gs>
              <a:gs pos="51000">
                <a:schemeClr val="accent2"/>
              </a:gs>
              <a:gs pos="100000">
                <a:schemeClr val="accent2">
                  <a:lumMod val="7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5875" cap="flat">
            <a:noFill/>
            <a:miter/>
          </a:ln>
          <a:effectLst>
            <a:outerShdw blurRad="114300" dist="38100" dir="5400000" algn="tr" rotWithShape="0">
              <a:schemeClr val="accent2">
                <a:lumMod val="50000"/>
                <a:alpha val="3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16200000" flipH="1">
            <a:off x="10985651" y="5386440"/>
            <a:ext cx="108000" cy="1080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5329997" y="-409359"/>
            <a:ext cx="2408452" cy="33113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9600">
                <a:ln w="12700">
                  <a:noFill/>
                </a:ln>
                <a:solidFill>
                  <a:srgbClr val="484B82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02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flipH="1" flipV="1">
            <a:off x="196814" y="-10243"/>
            <a:ext cx="2846166" cy="1272184"/>
          </a:xfrm>
          <a:custGeom>
            <a:avLst/>
            <a:gdLst>
              <a:gd name="connsiteX0" fmla="*/ 1423083 w 2846166"/>
              <a:gd name="connsiteY0" fmla="*/ 0 h 1272184"/>
              <a:gd name="connsiteX1" fmla="*/ 2826586 w 2846166"/>
              <a:gd name="connsiteY1" fmla="*/ 1143888 h 1272184"/>
              <a:gd name="connsiteX2" fmla="*/ 2846166 w 2846166"/>
              <a:gd name="connsiteY2" fmla="*/ 1272184 h 1272184"/>
              <a:gd name="connsiteX3" fmla="*/ 1823820 w 2846166"/>
              <a:gd name="connsiteY3" fmla="*/ 1272184 h 1272184"/>
              <a:gd name="connsiteX4" fmla="*/ 1821388 w 2846166"/>
              <a:gd name="connsiteY4" fmla="*/ 1264347 h 1272184"/>
              <a:gd name="connsiteX5" fmla="*/ 1423083 w 2846166"/>
              <a:gd name="connsiteY5" fmla="*/ 1000333 h 1272184"/>
              <a:gd name="connsiteX6" fmla="*/ 1024778 w 2846166"/>
              <a:gd name="connsiteY6" fmla="*/ 1264347 h 1272184"/>
              <a:gd name="connsiteX7" fmla="*/ 1022346 w 2846166"/>
              <a:gd name="connsiteY7" fmla="*/ 1272184 h 1272184"/>
              <a:gd name="connsiteX8" fmla="*/ 0 w 2846166"/>
              <a:gd name="connsiteY8" fmla="*/ 1272184 h 1272184"/>
              <a:gd name="connsiteX9" fmla="*/ 19580 w 2846166"/>
              <a:gd name="connsiteY9" fmla="*/ 1143888 h 1272184"/>
              <a:gd name="connsiteX10" fmla="*/ 1423083 w 2846166"/>
              <a:gd name="connsiteY10" fmla="*/ 0 h 1272184"/>
            </a:gdLst>
            <a:ahLst/>
            <a:cxnLst/>
            <a:rect l="l" t="t" r="r" b="b"/>
            <a:pathLst>
              <a:path w="2846166" h="1272184">
                <a:moveTo>
                  <a:pt x="1423083" y="0"/>
                </a:moveTo>
                <a:cubicBezTo>
                  <a:pt x="2115390" y="0"/>
                  <a:pt x="2693000" y="491072"/>
                  <a:pt x="2826586" y="1143888"/>
                </a:cubicBezTo>
                <a:lnTo>
                  <a:pt x="2846166" y="1272184"/>
                </a:lnTo>
                <a:lnTo>
                  <a:pt x="1823820" y="1272184"/>
                </a:lnTo>
                <a:lnTo>
                  <a:pt x="1821388" y="1264347"/>
                </a:lnTo>
                <a:cubicBezTo>
                  <a:pt x="1755765" y="1109197"/>
                  <a:pt x="1602137" y="1000333"/>
                  <a:pt x="1423083" y="1000333"/>
                </a:cubicBezTo>
                <a:cubicBezTo>
                  <a:pt x="1244029" y="1000333"/>
                  <a:pt x="1090401" y="1109197"/>
                  <a:pt x="1024778" y="1264347"/>
                </a:cubicBezTo>
                <a:lnTo>
                  <a:pt x="1022346" y="1272184"/>
                </a:lnTo>
                <a:lnTo>
                  <a:pt x="0" y="1272184"/>
                </a:lnTo>
                <a:lnTo>
                  <a:pt x="19580" y="1143888"/>
                </a:lnTo>
                <a:cubicBezTo>
                  <a:pt x="153166" y="491072"/>
                  <a:pt x="730776" y="0"/>
                  <a:pt x="1423083" y="0"/>
                </a:cubicBezTo>
                <a:close/>
              </a:path>
            </a:pathLst>
          </a:custGeom>
          <a:gradFill>
            <a:gsLst>
              <a:gs pos="1000">
                <a:schemeClr val="accent2"/>
              </a:gs>
              <a:gs pos="100000">
                <a:schemeClr val="accent2">
                  <a:lumMod val="75000"/>
                </a:schemeClr>
              </a:gs>
            </a:gsLst>
            <a:lin ang="2700000" scaled="0"/>
          </a:gradFill>
          <a:ln w="12700" cap="flat">
            <a:noFill/>
            <a:miter/>
          </a:ln>
          <a:effectLst>
            <a:outerShdw blurRad="101600" dist="63500" dir="5400000" algn="t" rotWithShape="0">
              <a:schemeClr val="accent2"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2506177" flipH="1">
            <a:off x="2090496" y="-319102"/>
            <a:ext cx="240826" cy="2124163"/>
          </a:xfrm>
          <a:custGeom>
            <a:avLst/>
            <a:gdLst>
              <a:gd name="connsiteX0" fmla="*/ 0 w 240826"/>
              <a:gd name="connsiteY0" fmla="*/ 1909071 h 2124163"/>
              <a:gd name="connsiteX1" fmla="*/ 240826 w 240826"/>
              <a:gd name="connsiteY1" fmla="*/ 2124163 h 2124163"/>
              <a:gd name="connsiteX2" fmla="*/ 240825 w 240826"/>
              <a:gd name="connsiteY2" fmla="*/ 159716 h 2124163"/>
              <a:gd name="connsiteX3" fmla="*/ 62002 w 240826"/>
              <a:gd name="connsiteY3" fmla="*/ 0 h 2124163"/>
              <a:gd name="connsiteX4" fmla="*/ 57421 w 240826"/>
              <a:gd name="connsiteY4" fmla="*/ 2385 h 2124163"/>
              <a:gd name="connsiteX5" fmla="*/ 0 w 240826"/>
              <a:gd name="connsiteY5" fmla="*/ 48126 h 2124163"/>
            </a:gdLst>
            <a:ahLst/>
            <a:cxnLst/>
            <a:rect l="l" t="t" r="r" b="b"/>
            <a:pathLst>
              <a:path w="240826" h="2124163">
                <a:moveTo>
                  <a:pt x="0" y="1909071"/>
                </a:moveTo>
                <a:lnTo>
                  <a:pt x="240826" y="2124163"/>
                </a:lnTo>
                <a:lnTo>
                  <a:pt x="240825" y="159716"/>
                </a:lnTo>
                <a:lnTo>
                  <a:pt x="62002" y="0"/>
                </a:lnTo>
                <a:lnTo>
                  <a:pt x="57421" y="2385"/>
                </a:lnTo>
                <a:lnTo>
                  <a:pt x="0" y="48126"/>
                </a:lnTo>
                <a:close/>
              </a:path>
            </a:pathLst>
          </a:custGeom>
          <a:solidFill>
            <a:schemeClr val="bg1">
              <a:alpha val="9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2506177" flipH="1">
            <a:off x="1610256" y="-367441"/>
            <a:ext cx="240826" cy="2179540"/>
          </a:xfrm>
          <a:custGeom>
            <a:avLst/>
            <a:gdLst>
              <a:gd name="connsiteX0" fmla="*/ 240826 w 240826"/>
              <a:gd name="connsiteY0" fmla="*/ 2179540 h 2179540"/>
              <a:gd name="connsiteX1" fmla="*/ 240826 w 240826"/>
              <a:gd name="connsiteY1" fmla="*/ 215092 h 2179540"/>
              <a:gd name="connsiteX2" fmla="*/ 2 w 240826"/>
              <a:gd name="connsiteY2" fmla="*/ 0 h 2179540"/>
              <a:gd name="connsiteX3" fmla="*/ 0 w 240826"/>
              <a:gd name="connsiteY3" fmla="*/ 1964446 h 2179540"/>
            </a:gdLst>
            <a:ahLst/>
            <a:cxnLst/>
            <a:rect l="l" t="t" r="r" b="b"/>
            <a:pathLst>
              <a:path w="240826" h="2179540">
                <a:moveTo>
                  <a:pt x="240826" y="2179540"/>
                </a:moveTo>
                <a:lnTo>
                  <a:pt x="240826" y="215092"/>
                </a:lnTo>
                <a:lnTo>
                  <a:pt x="2" y="0"/>
                </a:lnTo>
                <a:lnTo>
                  <a:pt x="0" y="1964446"/>
                </a:lnTo>
                <a:close/>
              </a:path>
            </a:pathLst>
          </a:custGeom>
          <a:solidFill>
            <a:schemeClr val="bg1">
              <a:alpha val="9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2506177" flipH="1">
            <a:off x="1088869" y="-367442"/>
            <a:ext cx="240828" cy="2179540"/>
          </a:xfrm>
          <a:custGeom>
            <a:avLst/>
            <a:gdLst>
              <a:gd name="connsiteX0" fmla="*/ 240826 w 240828"/>
              <a:gd name="connsiteY0" fmla="*/ 2179540 h 2179540"/>
              <a:gd name="connsiteX1" fmla="*/ 240828 w 240828"/>
              <a:gd name="connsiteY1" fmla="*/ 215095 h 2179540"/>
              <a:gd name="connsiteX2" fmla="*/ 0 w 240828"/>
              <a:gd name="connsiteY2" fmla="*/ 0 h 2179540"/>
              <a:gd name="connsiteX3" fmla="*/ 0 w 240828"/>
              <a:gd name="connsiteY3" fmla="*/ 1964446 h 2179540"/>
            </a:gdLst>
            <a:ahLst/>
            <a:cxnLst/>
            <a:rect l="l" t="t" r="r" b="b"/>
            <a:pathLst>
              <a:path w="240828" h="2179540">
                <a:moveTo>
                  <a:pt x="240826" y="2179540"/>
                </a:moveTo>
                <a:lnTo>
                  <a:pt x="240828" y="215095"/>
                </a:lnTo>
                <a:lnTo>
                  <a:pt x="0" y="0"/>
                </a:lnTo>
                <a:lnTo>
                  <a:pt x="0" y="1964446"/>
                </a:lnTo>
                <a:close/>
              </a:path>
            </a:pathLst>
          </a:custGeom>
          <a:solidFill>
            <a:schemeClr val="bg1">
              <a:alpha val="9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2506177" flipH="1">
            <a:off x="590186" y="-367443"/>
            <a:ext cx="240827" cy="2179541"/>
          </a:xfrm>
          <a:custGeom>
            <a:avLst/>
            <a:gdLst>
              <a:gd name="connsiteX0" fmla="*/ 240827 w 240827"/>
              <a:gd name="connsiteY0" fmla="*/ 2179541 h 2179541"/>
              <a:gd name="connsiteX1" fmla="*/ 240827 w 240827"/>
              <a:gd name="connsiteY1" fmla="*/ 215094 h 2179541"/>
              <a:gd name="connsiteX2" fmla="*/ 1 w 240827"/>
              <a:gd name="connsiteY2" fmla="*/ 0 h 2179541"/>
              <a:gd name="connsiteX3" fmla="*/ 0 w 240827"/>
              <a:gd name="connsiteY3" fmla="*/ 1964447 h 2179541"/>
            </a:gdLst>
            <a:ahLst/>
            <a:cxnLst/>
            <a:rect l="l" t="t" r="r" b="b"/>
            <a:pathLst>
              <a:path w="240827" h="2179541">
                <a:moveTo>
                  <a:pt x="240827" y="2179541"/>
                </a:moveTo>
                <a:lnTo>
                  <a:pt x="240827" y="215094"/>
                </a:lnTo>
                <a:lnTo>
                  <a:pt x="1" y="0"/>
                </a:lnTo>
                <a:lnTo>
                  <a:pt x="0" y="1964447"/>
                </a:lnTo>
                <a:close/>
              </a:path>
            </a:pathLst>
          </a:custGeom>
          <a:solidFill>
            <a:schemeClr val="bg1">
              <a:alpha val="9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2506177" flipH="1">
            <a:off x="245484" y="-308689"/>
            <a:ext cx="240828" cy="1717233"/>
          </a:xfrm>
          <a:custGeom>
            <a:avLst/>
            <a:gdLst>
              <a:gd name="connsiteX0" fmla="*/ 0 w 240828"/>
              <a:gd name="connsiteY0" fmla="*/ 1717233 h 1717233"/>
              <a:gd name="connsiteX1" fmla="*/ 240828 w 240828"/>
              <a:gd name="connsiteY1" fmla="*/ 1447594 h 1717233"/>
              <a:gd name="connsiteX2" fmla="*/ 240828 w 240828"/>
              <a:gd name="connsiteY2" fmla="*/ 215094 h 1717233"/>
              <a:gd name="connsiteX3" fmla="*/ 1 w 240828"/>
              <a:gd name="connsiteY3" fmla="*/ 0 h 1717233"/>
            </a:gdLst>
            <a:ahLst/>
            <a:cxnLst/>
            <a:rect l="l" t="t" r="r" b="b"/>
            <a:pathLst>
              <a:path w="240828" h="1717233">
                <a:moveTo>
                  <a:pt x="0" y="1717233"/>
                </a:moveTo>
                <a:lnTo>
                  <a:pt x="240828" y="1447594"/>
                </a:lnTo>
                <a:lnTo>
                  <a:pt x="240828" y="215094"/>
                </a:lnTo>
                <a:lnTo>
                  <a:pt x="1" y="0"/>
                </a:lnTo>
                <a:close/>
              </a:path>
            </a:pathLst>
          </a:custGeom>
          <a:solidFill>
            <a:schemeClr val="bg1">
              <a:alpha val="9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flipH="1">
            <a:off x="313066" y="5596060"/>
            <a:ext cx="2846166" cy="1272184"/>
          </a:xfrm>
          <a:custGeom>
            <a:avLst/>
            <a:gdLst>
              <a:gd name="connsiteX0" fmla="*/ 1423083 w 2846166"/>
              <a:gd name="connsiteY0" fmla="*/ 0 h 1272184"/>
              <a:gd name="connsiteX1" fmla="*/ 2826586 w 2846166"/>
              <a:gd name="connsiteY1" fmla="*/ 1143888 h 1272184"/>
              <a:gd name="connsiteX2" fmla="*/ 2846166 w 2846166"/>
              <a:gd name="connsiteY2" fmla="*/ 1272184 h 1272184"/>
              <a:gd name="connsiteX3" fmla="*/ 1823820 w 2846166"/>
              <a:gd name="connsiteY3" fmla="*/ 1272184 h 1272184"/>
              <a:gd name="connsiteX4" fmla="*/ 1821388 w 2846166"/>
              <a:gd name="connsiteY4" fmla="*/ 1264347 h 1272184"/>
              <a:gd name="connsiteX5" fmla="*/ 1423083 w 2846166"/>
              <a:gd name="connsiteY5" fmla="*/ 1000333 h 1272184"/>
              <a:gd name="connsiteX6" fmla="*/ 1024778 w 2846166"/>
              <a:gd name="connsiteY6" fmla="*/ 1264347 h 1272184"/>
              <a:gd name="connsiteX7" fmla="*/ 1022346 w 2846166"/>
              <a:gd name="connsiteY7" fmla="*/ 1272184 h 1272184"/>
              <a:gd name="connsiteX8" fmla="*/ 0 w 2846166"/>
              <a:gd name="connsiteY8" fmla="*/ 1272184 h 1272184"/>
              <a:gd name="connsiteX9" fmla="*/ 19580 w 2846166"/>
              <a:gd name="connsiteY9" fmla="*/ 1143888 h 1272184"/>
              <a:gd name="connsiteX10" fmla="*/ 1423083 w 2846166"/>
              <a:gd name="connsiteY10" fmla="*/ 0 h 1272184"/>
            </a:gdLst>
            <a:ahLst/>
            <a:cxnLst/>
            <a:rect l="l" t="t" r="r" b="b"/>
            <a:pathLst>
              <a:path w="2846166" h="1272184">
                <a:moveTo>
                  <a:pt x="1423083" y="0"/>
                </a:moveTo>
                <a:cubicBezTo>
                  <a:pt x="2115390" y="0"/>
                  <a:pt x="2693000" y="491072"/>
                  <a:pt x="2826586" y="1143888"/>
                </a:cubicBezTo>
                <a:lnTo>
                  <a:pt x="2846166" y="1272184"/>
                </a:lnTo>
                <a:lnTo>
                  <a:pt x="1823820" y="1272184"/>
                </a:lnTo>
                <a:lnTo>
                  <a:pt x="1821388" y="1264347"/>
                </a:lnTo>
                <a:cubicBezTo>
                  <a:pt x="1755765" y="1109197"/>
                  <a:pt x="1602137" y="1000333"/>
                  <a:pt x="1423083" y="1000333"/>
                </a:cubicBezTo>
                <a:cubicBezTo>
                  <a:pt x="1244029" y="1000333"/>
                  <a:pt x="1090401" y="1109197"/>
                  <a:pt x="1024778" y="1264347"/>
                </a:cubicBezTo>
                <a:lnTo>
                  <a:pt x="1022346" y="1272184"/>
                </a:lnTo>
                <a:lnTo>
                  <a:pt x="0" y="1272184"/>
                </a:lnTo>
                <a:lnTo>
                  <a:pt x="19580" y="1143888"/>
                </a:lnTo>
                <a:cubicBezTo>
                  <a:pt x="153166" y="491072"/>
                  <a:pt x="730776" y="0"/>
                  <a:pt x="1423083" y="0"/>
                </a:cubicBezTo>
                <a:close/>
              </a:path>
            </a:pathLst>
          </a:custGeom>
          <a:gradFill>
            <a:gsLst>
              <a:gs pos="1000">
                <a:schemeClr val="accent2"/>
              </a:gs>
              <a:gs pos="100000">
                <a:schemeClr val="accent2">
                  <a:lumMod val="75000"/>
                </a:schemeClr>
              </a:gs>
            </a:gsLst>
            <a:lin ang="2700000" scaled="0"/>
          </a:gradFill>
          <a:ln w="12700" cap="flat">
            <a:noFill/>
            <a:miter/>
          </a:ln>
          <a:effectLst>
            <a:outerShdw blurRad="101600" dist="63500" dir="5400000" algn="t" rotWithShape="0">
              <a:schemeClr val="accent2"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 rot="19093823" flipH="1" flipV="1">
            <a:off x="2206748" y="5052940"/>
            <a:ext cx="240826" cy="2124163"/>
          </a:xfrm>
          <a:custGeom>
            <a:avLst/>
            <a:gdLst>
              <a:gd name="connsiteX0" fmla="*/ 0 w 240826"/>
              <a:gd name="connsiteY0" fmla="*/ 1909071 h 2124163"/>
              <a:gd name="connsiteX1" fmla="*/ 240826 w 240826"/>
              <a:gd name="connsiteY1" fmla="*/ 2124163 h 2124163"/>
              <a:gd name="connsiteX2" fmla="*/ 240825 w 240826"/>
              <a:gd name="connsiteY2" fmla="*/ 159716 h 2124163"/>
              <a:gd name="connsiteX3" fmla="*/ 62002 w 240826"/>
              <a:gd name="connsiteY3" fmla="*/ 0 h 2124163"/>
              <a:gd name="connsiteX4" fmla="*/ 57421 w 240826"/>
              <a:gd name="connsiteY4" fmla="*/ 2385 h 2124163"/>
              <a:gd name="connsiteX5" fmla="*/ 0 w 240826"/>
              <a:gd name="connsiteY5" fmla="*/ 48126 h 2124163"/>
            </a:gdLst>
            <a:ahLst/>
            <a:cxnLst/>
            <a:rect l="l" t="t" r="r" b="b"/>
            <a:pathLst>
              <a:path w="240826" h="2124163">
                <a:moveTo>
                  <a:pt x="0" y="1909071"/>
                </a:moveTo>
                <a:lnTo>
                  <a:pt x="240826" y="2124163"/>
                </a:lnTo>
                <a:lnTo>
                  <a:pt x="240825" y="159716"/>
                </a:lnTo>
                <a:lnTo>
                  <a:pt x="62002" y="0"/>
                </a:lnTo>
                <a:lnTo>
                  <a:pt x="57421" y="2385"/>
                </a:lnTo>
                <a:lnTo>
                  <a:pt x="0" y="48126"/>
                </a:lnTo>
                <a:close/>
              </a:path>
            </a:pathLst>
          </a:custGeom>
          <a:solidFill>
            <a:schemeClr val="bg1">
              <a:alpha val="9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 rot="19093823" flipH="1" flipV="1">
            <a:off x="1726508" y="5045902"/>
            <a:ext cx="240826" cy="2179540"/>
          </a:xfrm>
          <a:custGeom>
            <a:avLst/>
            <a:gdLst>
              <a:gd name="connsiteX0" fmla="*/ 240826 w 240826"/>
              <a:gd name="connsiteY0" fmla="*/ 2179540 h 2179540"/>
              <a:gd name="connsiteX1" fmla="*/ 240826 w 240826"/>
              <a:gd name="connsiteY1" fmla="*/ 215092 h 2179540"/>
              <a:gd name="connsiteX2" fmla="*/ 2 w 240826"/>
              <a:gd name="connsiteY2" fmla="*/ 0 h 2179540"/>
              <a:gd name="connsiteX3" fmla="*/ 0 w 240826"/>
              <a:gd name="connsiteY3" fmla="*/ 1964446 h 2179540"/>
            </a:gdLst>
            <a:ahLst/>
            <a:cxnLst/>
            <a:rect l="l" t="t" r="r" b="b"/>
            <a:pathLst>
              <a:path w="240826" h="2179540">
                <a:moveTo>
                  <a:pt x="240826" y="2179540"/>
                </a:moveTo>
                <a:lnTo>
                  <a:pt x="240826" y="215092"/>
                </a:lnTo>
                <a:lnTo>
                  <a:pt x="2" y="0"/>
                </a:lnTo>
                <a:lnTo>
                  <a:pt x="0" y="1964446"/>
                </a:lnTo>
                <a:close/>
              </a:path>
            </a:pathLst>
          </a:custGeom>
          <a:solidFill>
            <a:schemeClr val="bg1">
              <a:alpha val="9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 rot="19093823" flipH="1" flipV="1">
            <a:off x="1205121" y="5045903"/>
            <a:ext cx="240828" cy="2179540"/>
          </a:xfrm>
          <a:custGeom>
            <a:avLst/>
            <a:gdLst>
              <a:gd name="connsiteX0" fmla="*/ 240826 w 240828"/>
              <a:gd name="connsiteY0" fmla="*/ 2179540 h 2179540"/>
              <a:gd name="connsiteX1" fmla="*/ 240828 w 240828"/>
              <a:gd name="connsiteY1" fmla="*/ 215095 h 2179540"/>
              <a:gd name="connsiteX2" fmla="*/ 0 w 240828"/>
              <a:gd name="connsiteY2" fmla="*/ 0 h 2179540"/>
              <a:gd name="connsiteX3" fmla="*/ 0 w 240828"/>
              <a:gd name="connsiteY3" fmla="*/ 1964446 h 2179540"/>
            </a:gdLst>
            <a:ahLst/>
            <a:cxnLst/>
            <a:rect l="l" t="t" r="r" b="b"/>
            <a:pathLst>
              <a:path w="240828" h="2179540">
                <a:moveTo>
                  <a:pt x="240826" y="2179540"/>
                </a:moveTo>
                <a:lnTo>
                  <a:pt x="240828" y="215095"/>
                </a:lnTo>
                <a:lnTo>
                  <a:pt x="0" y="0"/>
                </a:lnTo>
                <a:lnTo>
                  <a:pt x="0" y="1964446"/>
                </a:lnTo>
                <a:close/>
              </a:path>
            </a:pathLst>
          </a:custGeom>
          <a:solidFill>
            <a:schemeClr val="bg1">
              <a:alpha val="9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 rot="19093823" flipH="1" flipV="1">
            <a:off x="706438" y="5045903"/>
            <a:ext cx="240827" cy="2179541"/>
          </a:xfrm>
          <a:custGeom>
            <a:avLst/>
            <a:gdLst>
              <a:gd name="connsiteX0" fmla="*/ 240827 w 240827"/>
              <a:gd name="connsiteY0" fmla="*/ 2179541 h 2179541"/>
              <a:gd name="connsiteX1" fmla="*/ 240827 w 240827"/>
              <a:gd name="connsiteY1" fmla="*/ 215094 h 2179541"/>
              <a:gd name="connsiteX2" fmla="*/ 1 w 240827"/>
              <a:gd name="connsiteY2" fmla="*/ 0 h 2179541"/>
              <a:gd name="connsiteX3" fmla="*/ 0 w 240827"/>
              <a:gd name="connsiteY3" fmla="*/ 1964447 h 2179541"/>
            </a:gdLst>
            <a:ahLst/>
            <a:cxnLst/>
            <a:rect l="l" t="t" r="r" b="b"/>
            <a:pathLst>
              <a:path w="240827" h="2179541">
                <a:moveTo>
                  <a:pt x="240827" y="2179541"/>
                </a:moveTo>
                <a:lnTo>
                  <a:pt x="240827" y="215094"/>
                </a:lnTo>
                <a:lnTo>
                  <a:pt x="1" y="0"/>
                </a:lnTo>
                <a:lnTo>
                  <a:pt x="0" y="1964447"/>
                </a:lnTo>
                <a:close/>
              </a:path>
            </a:pathLst>
          </a:custGeom>
          <a:solidFill>
            <a:schemeClr val="bg1">
              <a:alpha val="9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 rot="19093823" flipH="1" flipV="1">
            <a:off x="361736" y="5449457"/>
            <a:ext cx="240828" cy="1717233"/>
          </a:xfrm>
          <a:custGeom>
            <a:avLst/>
            <a:gdLst>
              <a:gd name="connsiteX0" fmla="*/ 0 w 240828"/>
              <a:gd name="connsiteY0" fmla="*/ 1717233 h 1717233"/>
              <a:gd name="connsiteX1" fmla="*/ 240828 w 240828"/>
              <a:gd name="connsiteY1" fmla="*/ 1447594 h 1717233"/>
              <a:gd name="connsiteX2" fmla="*/ 240828 w 240828"/>
              <a:gd name="connsiteY2" fmla="*/ 215094 h 1717233"/>
              <a:gd name="connsiteX3" fmla="*/ 1 w 240828"/>
              <a:gd name="connsiteY3" fmla="*/ 0 h 1717233"/>
            </a:gdLst>
            <a:ahLst/>
            <a:cxnLst/>
            <a:rect l="l" t="t" r="r" b="b"/>
            <a:pathLst>
              <a:path w="240828" h="1717233">
                <a:moveTo>
                  <a:pt x="0" y="1717233"/>
                </a:moveTo>
                <a:lnTo>
                  <a:pt x="240828" y="1447594"/>
                </a:lnTo>
                <a:lnTo>
                  <a:pt x="240828" y="215094"/>
                </a:lnTo>
                <a:lnTo>
                  <a:pt x="1" y="0"/>
                </a:lnTo>
                <a:close/>
              </a:path>
            </a:pathLst>
          </a:custGeom>
          <a:solidFill>
            <a:schemeClr val="bg1">
              <a:alpha val="9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 rot="2506177" flipH="1">
            <a:off x="2425704" y="109345"/>
            <a:ext cx="240826" cy="1633338"/>
          </a:xfrm>
          <a:custGeom>
            <a:avLst/>
            <a:gdLst>
              <a:gd name="connsiteX0" fmla="*/ 141087 w 141087"/>
              <a:gd name="connsiteY0" fmla="*/ 0 h 956884"/>
              <a:gd name="connsiteX1" fmla="*/ 141087 w 141087"/>
              <a:gd name="connsiteY1" fmla="*/ 956884 h 956884"/>
              <a:gd name="connsiteX2" fmla="*/ 0 w 141087"/>
              <a:gd name="connsiteY2" fmla="*/ 830873 h 956884"/>
              <a:gd name="connsiteX3" fmla="*/ 0 w 141087"/>
              <a:gd name="connsiteY3" fmla="*/ 208654 h 956884"/>
              <a:gd name="connsiteX4" fmla="*/ 2805 w 141087"/>
              <a:gd name="connsiteY4" fmla="*/ 200139 h 956884"/>
              <a:gd name="connsiteX5" fmla="*/ 66772 w 141087"/>
              <a:gd name="connsiteY5" fmla="*/ 86977 h 956884"/>
            </a:gdLst>
            <a:ahLst/>
            <a:cxnLst/>
            <a:rect l="l" t="t" r="r" b="b"/>
            <a:pathLst>
              <a:path w="141087" h="956884">
                <a:moveTo>
                  <a:pt x="141087" y="0"/>
                </a:moveTo>
                <a:lnTo>
                  <a:pt x="141087" y="956884"/>
                </a:lnTo>
                <a:lnTo>
                  <a:pt x="0" y="830873"/>
                </a:lnTo>
                <a:lnTo>
                  <a:pt x="0" y="208654"/>
                </a:lnTo>
                <a:lnTo>
                  <a:pt x="2805" y="200139"/>
                </a:lnTo>
                <a:cubicBezTo>
                  <a:pt x="20511" y="160205"/>
                  <a:pt x="41987" y="122337"/>
                  <a:pt x="66772" y="86977"/>
                </a:cubicBezTo>
                <a:close/>
              </a:path>
            </a:pathLst>
          </a:custGeom>
          <a:solidFill>
            <a:schemeClr val="bg1">
              <a:alpha val="9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 rot="19093823" flipH="1" flipV="1">
            <a:off x="2541956" y="5115318"/>
            <a:ext cx="240826" cy="1633338"/>
          </a:xfrm>
          <a:custGeom>
            <a:avLst/>
            <a:gdLst>
              <a:gd name="connsiteX0" fmla="*/ 141087 w 141087"/>
              <a:gd name="connsiteY0" fmla="*/ 0 h 956884"/>
              <a:gd name="connsiteX1" fmla="*/ 141087 w 141087"/>
              <a:gd name="connsiteY1" fmla="*/ 956884 h 956884"/>
              <a:gd name="connsiteX2" fmla="*/ 0 w 141087"/>
              <a:gd name="connsiteY2" fmla="*/ 830873 h 956884"/>
              <a:gd name="connsiteX3" fmla="*/ 0 w 141087"/>
              <a:gd name="connsiteY3" fmla="*/ 208654 h 956884"/>
              <a:gd name="connsiteX4" fmla="*/ 2805 w 141087"/>
              <a:gd name="connsiteY4" fmla="*/ 200139 h 956884"/>
              <a:gd name="connsiteX5" fmla="*/ 66772 w 141087"/>
              <a:gd name="connsiteY5" fmla="*/ 86977 h 956884"/>
            </a:gdLst>
            <a:ahLst/>
            <a:cxnLst/>
            <a:rect l="l" t="t" r="r" b="b"/>
            <a:pathLst>
              <a:path w="141087" h="956884">
                <a:moveTo>
                  <a:pt x="141087" y="0"/>
                </a:moveTo>
                <a:lnTo>
                  <a:pt x="141087" y="956884"/>
                </a:lnTo>
                <a:lnTo>
                  <a:pt x="0" y="830873"/>
                </a:lnTo>
                <a:lnTo>
                  <a:pt x="0" y="208654"/>
                </a:lnTo>
                <a:lnTo>
                  <a:pt x="2805" y="200139"/>
                </a:lnTo>
                <a:cubicBezTo>
                  <a:pt x="20511" y="160205"/>
                  <a:pt x="41987" y="122337"/>
                  <a:pt x="66772" y="86977"/>
                </a:cubicBezTo>
                <a:close/>
              </a:path>
            </a:pathLst>
          </a:custGeom>
          <a:solidFill>
            <a:schemeClr val="bg1">
              <a:alpha val="9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7" name="标题 1"/>
          <p:cNvSpPr txBox="1"/>
          <p:nvPr/>
        </p:nvSpPr>
        <p:spPr>
          <a:xfrm rot="5400000" flipH="1">
            <a:off x="-339980" y="914937"/>
            <a:ext cx="5728571" cy="5048610"/>
          </a:xfrm>
          <a:custGeom>
            <a:avLst/>
            <a:gdLst>
              <a:gd name="connsiteX0" fmla="*/ 5254884 w 5254884"/>
              <a:gd name="connsiteY0" fmla="*/ 2627443 h 4942813"/>
              <a:gd name="connsiteX1" fmla="*/ 5254884 w 5254884"/>
              <a:gd name="connsiteY1" fmla="*/ 4942813 h 4942813"/>
              <a:gd name="connsiteX2" fmla="*/ 0 w 5254884"/>
              <a:gd name="connsiteY2" fmla="*/ 4942812 h 4942813"/>
              <a:gd name="connsiteX3" fmla="*/ 0 w 5254884"/>
              <a:gd name="connsiteY3" fmla="*/ 2627442 h 4942813"/>
              <a:gd name="connsiteX4" fmla="*/ 2627442 w 5254884"/>
              <a:gd name="connsiteY4" fmla="*/ 0 h 4942813"/>
              <a:gd name="connsiteX5" fmla="*/ 5254884 w 5254884"/>
              <a:gd name="connsiteY5" fmla="*/ 2627443 h 4942813"/>
            </a:gdLst>
            <a:ahLst/>
            <a:cxnLst/>
            <a:rect l="l" t="t" r="r" b="b"/>
            <a:pathLst>
              <a:path w="5254884" h="4942813">
                <a:moveTo>
                  <a:pt x="5254884" y="2627443"/>
                </a:moveTo>
                <a:lnTo>
                  <a:pt x="5254884" y="4942813"/>
                </a:lnTo>
                <a:lnTo>
                  <a:pt x="0" y="4942812"/>
                </a:lnTo>
                <a:lnTo>
                  <a:pt x="0" y="2627442"/>
                </a:lnTo>
                <a:cubicBezTo>
                  <a:pt x="0" y="1176346"/>
                  <a:pt x="1176346" y="0"/>
                  <a:pt x="2627442" y="0"/>
                </a:cubicBezTo>
                <a:cubicBezTo>
                  <a:pt x="4078538" y="0"/>
                  <a:pt x="5254884" y="1176347"/>
                  <a:pt x="5254884" y="2627443"/>
                </a:cubicBezTo>
                <a:close/>
              </a:path>
            </a:pathLst>
          </a:custGeom>
          <a:solidFill>
            <a:schemeClr val="bg1"/>
          </a:solidFill>
          <a:ln w="12700" cap="sq">
            <a:noFill/>
            <a:miter/>
          </a:ln>
          <a:effectLst>
            <a:outerShdw blurRad="355600" sx="102000" sy="102000" algn="ctr" rotWithShape="0">
              <a:schemeClr val="accent1">
                <a:alpha val="21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8" name="标题 1"/>
          <p:cNvSpPr txBox="1"/>
          <p:nvPr/>
        </p:nvSpPr>
        <p:spPr>
          <a:xfrm rot="5400000" flipH="1">
            <a:off x="-269331" y="1018556"/>
            <a:ext cx="5380033" cy="4841369"/>
          </a:xfrm>
          <a:custGeom>
            <a:avLst/>
            <a:gdLst>
              <a:gd name="connsiteX0" fmla="*/ 4935166 w 4935166"/>
              <a:gd name="connsiteY0" fmla="*/ 2467583 h 4739915"/>
              <a:gd name="connsiteX1" fmla="*/ 4935165 w 4935166"/>
              <a:gd name="connsiteY1" fmla="*/ 4739915 h 4739915"/>
              <a:gd name="connsiteX2" fmla="*/ 0 w 4935166"/>
              <a:gd name="connsiteY2" fmla="*/ 4739914 h 4739915"/>
              <a:gd name="connsiteX3" fmla="*/ 0 w 4935166"/>
              <a:gd name="connsiteY3" fmla="*/ 2467582 h 4739915"/>
              <a:gd name="connsiteX4" fmla="*/ 2467583 w 4935166"/>
              <a:gd name="connsiteY4" fmla="*/ 0 h 4739915"/>
              <a:gd name="connsiteX5" fmla="*/ 4935166 w 4935166"/>
              <a:gd name="connsiteY5" fmla="*/ 2467583 h 4739915"/>
            </a:gdLst>
            <a:ahLst/>
            <a:cxnLst/>
            <a:rect l="l" t="t" r="r" b="b"/>
            <a:pathLst>
              <a:path w="4935166" h="4739915">
                <a:moveTo>
                  <a:pt x="4935166" y="2467583"/>
                </a:moveTo>
                <a:lnTo>
                  <a:pt x="4935165" y="4739915"/>
                </a:lnTo>
                <a:lnTo>
                  <a:pt x="0" y="4739914"/>
                </a:lnTo>
                <a:lnTo>
                  <a:pt x="0" y="2467582"/>
                </a:lnTo>
                <a:cubicBezTo>
                  <a:pt x="0" y="1104774"/>
                  <a:pt x="1104775" y="0"/>
                  <a:pt x="2467583" y="0"/>
                </a:cubicBezTo>
                <a:cubicBezTo>
                  <a:pt x="3830391" y="0"/>
                  <a:pt x="4935166" y="1104775"/>
                  <a:pt x="4935166" y="2467583"/>
                </a:cubicBezTo>
                <a:close/>
              </a:path>
            </a:pathLst>
          </a:custGeom>
          <a:gradFill>
            <a:gsLst>
              <a:gs pos="1000">
                <a:schemeClr val="accent1">
                  <a:lumMod val="61000"/>
                  <a:lumOff val="39000"/>
                </a:schemeClr>
              </a:gs>
              <a:gs pos="5100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9525" cap="flat">
            <a:noFill/>
            <a:miter/>
          </a:ln>
          <a:effectLst>
            <a:outerShdw blurRad="177800" dist="127000" dir="5400000" algn="tl" rotWithShape="0">
              <a:schemeClr val="accent1">
                <a:lumMod val="75000"/>
                <a:alpha val="20000"/>
              </a:schemeClr>
            </a:outerShdw>
          </a:effectLst>
        </p:spPr>
        <p:txBody>
          <a:bodyPr vert="horz" wrap="square" lIns="79553" tIns="39776" rIns="79553" bIns="39776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9" name="标题 1"/>
          <p:cNvSpPr txBox="1"/>
          <p:nvPr/>
        </p:nvSpPr>
        <p:spPr>
          <a:xfrm flipH="1">
            <a:off x="302025" y="1490227"/>
            <a:ext cx="4035196" cy="3898035"/>
          </a:xfrm>
          <a:prstGeom prst="donut">
            <a:avLst>
              <a:gd name="adj" fmla="val 14057"/>
            </a:avLst>
          </a:pr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0" name="标题 1"/>
          <p:cNvSpPr txBox="1"/>
          <p:nvPr/>
        </p:nvSpPr>
        <p:spPr>
          <a:xfrm rot="10800000" flipH="1">
            <a:off x="704714" y="834417"/>
            <a:ext cx="482601" cy="409053"/>
          </a:xfrm>
          <a:custGeom>
            <a:avLst/>
            <a:gdLst>
              <a:gd name="connsiteX0" fmla="*/ 23425 w 482601"/>
              <a:gd name="connsiteY0" fmla="*/ 45664 h 409053"/>
              <a:gd name="connsiteX1" fmla="*/ 7 w 482601"/>
              <a:gd name="connsiteY1" fmla="*/ 22832 h 409053"/>
              <a:gd name="connsiteX2" fmla="*/ 23425 w 482601"/>
              <a:gd name="connsiteY2" fmla="*/ 0 h 409053"/>
              <a:gd name="connsiteX3" fmla="*/ 46843 w 482601"/>
              <a:gd name="connsiteY3" fmla="*/ 22832 h 409053"/>
              <a:gd name="connsiteX4" fmla="*/ 23425 w 482601"/>
              <a:gd name="connsiteY4" fmla="*/ 45664 h 409053"/>
              <a:gd name="connsiteX5" fmla="*/ 110576 w 482601"/>
              <a:gd name="connsiteY5" fmla="*/ 45664 h 409053"/>
              <a:gd name="connsiteX6" fmla="*/ 87158 w 482601"/>
              <a:gd name="connsiteY6" fmla="*/ 22832 h 409053"/>
              <a:gd name="connsiteX7" fmla="*/ 110576 w 482601"/>
              <a:gd name="connsiteY7" fmla="*/ 0 h 409053"/>
              <a:gd name="connsiteX8" fmla="*/ 133994 w 482601"/>
              <a:gd name="connsiteY8" fmla="*/ 22832 h 409053"/>
              <a:gd name="connsiteX9" fmla="*/ 110576 w 482601"/>
              <a:gd name="connsiteY9" fmla="*/ 45664 h 409053"/>
              <a:gd name="connsiteX10" fmla="*/ 197728 w 482601"/>
              <a:gd name="connsiteY10" fmla="*/ 45664 h 409053"/>
              <a:gd name="connsiteX11" fmla="*/ 174310 w 482601"/>
              <a:gd name="connsiteY11" fmla="*/ 22832 h 409053"/>
              <a:gd name="connsiteX12" fmla="*/ 197728 w 482601"/>
              <a:gd name="connsiteY12" fmla="*/ 0 h 409053"/>
              <a:gd name="connsiteX13" fmla="*/ 221146 w 482601"/>
              <a:gd name="connsiteY13" fmla="*/ 22832 h 409053"/>
              <a:gd name="connsiteX14" fmla="*/ 197728 w 482601"/>
              <a:gd name="connsiteY14" fmla="*/ 45664 h 409053"/>
              <a:gd name="connsiteX15" fmla="*/ 284881 w 482601"/>
              <a:gd name="connsiteY15" fmla="*/ 45664 h 409053"/>
              <a:gd name="connsiteX16" fmla="*/ 261463 w 482601"/>
              <a:gd name="connsiteY16" fmla="*/ 22832 h 409053"/>
              <a:gd name="connsiteX17" fmla="*/ 284881 w 482601"/>
              <a:gd name="connsiteY17" fmla="*/ 0 h 409053"/>
              <a:gd name="connsiteX18" fmla="*/ 308299 w 482601"/>
              <a:gd name="connsiteY18" fmla="*/ 22832 h 409053"/>
              <a:gd name="connsiteX19" fmla="*/ 284881 w 482601"/>
              <a:gd name="connsiteY19" fmla="*/ 45664 h 409053"/>
              <a:gd name="connsiteX20" fmla="*/ 372031 w 482601"/>
              <a:gd name="connsiteY20" fmla="*/ 45664 h 409053"/>
              <a:gd name="connsiteX21" fmla="*/ 348613 w 482601"/>
              <a:gd name="connsiteY21" fmla="*/ 22832 h 409053"/>
              <a:gd name="connsiteX22" fmla="*/ 372031 w 482601"/>
              <a:gd name="connsiteY22" fmla="*/ 0 h 409053"/>
              <a:gd name="connsiteX23" fmla="*/ 395449 w 482601"/>
              <a:gd name="connsiteY23" fmla="*/ 22832 h 409053"/>
              <a:gd name="connsiteX24" fmla="*/ 372031 w 482601"/>
              <a:gd name="connsiteY24" fmla="*/ 45664 h 409053"/>
              <a:gd name="connsiteX25" fmla="*/ 459183 w 482601"/>
              <a:gd name="connsiteY25" fmla="*/ 45664 h 409053"/>
              <a:gd name="connsiteX26" fmla="*/ 435765 w 482601"/>
              <a:gd name="connsiteY26" fmla="*/ 22832 h 409053"/>
              <a:gd name="connsiteX27" fmla="*/ 459183 w 482601"/>
              <a:gd name="connsiteY27" fmla="*/ 0 h 409053"/>
              <a:gd name="connsiteX28" fmla="*/ 482601 w 482601"/>
              <a:gd name="connsiteY28" fmla="*/ 22832 h 409053"/>
              <a:gd name="connsiteX29" fmla="*/ 459183 w 482601"/>
              <a:gd name="connsiteY29" fmla="*/ 45664 h 409053"/>
              <a:gd name="connsiteX30" fmla="*/ 23425 w 482601"/>
              <a:gd name="connsiteY30" fmla="*/ 136492 h 409053"/>
              <a:gd name="connsiteX31" fmla="*/ 7 w 482601"/>
              <a:gd name="connsiteY31" fmla="*/ 113660 h 409053"/>
              <a:gd name="connsiteX32" fmla="*/ 23425 w 482601"/>
              <a:gd name="connsiteY32" fmla="*/ 90828 h 409053"/>
              <a:gd name="connsiteX33" fmla="*/ 46843 w 482601"/>
              <a:gd name="connsiteY33" fmla="*/ 113660 h 409053"/>
              <a:gd name="connsiteX34" fmla="*/ 23425 w 482601"/>
              <a:gd name="connsiteY34" fmla="*/ 136492 h 409053"/>
              <a:gd name="connsiteX35" fmla="*/ 110576 w 482601"/>
              <a:gd name="connsiteY35" fmla="*/ 136492 h 409053"/>
              <a:gd name="connsiteX36" fmla="*/ 87158 w 482601"/>
              <a:gd name="connsiteY36" fmla="*/ 113660 h 409053"/>
              <a:gd name="connsiteX37" fmla="*/ 110576 w 482601"/>
              <a:gd name="connsiteY37" fmla="*/ 90828 h 409053"/>
              <a:gd name="connsiteX38" fmla="*/ 133994 w 482601"/>
              <a:gd name="connsiteY38" fmla="*/ 113660 h 409053"/>
              <a:gd name="connsiteX39" fmla="*/ 110576 w 482601"/>
              <a:gd name="connsiteY39" fmla="*/ 136492 h 409053"/>
              <a:gd name="connsiteX40" fmla="*/ 197728 w 482601"/>
              <a:gd name="connsiteY40" fmla="*/ 136492 h 409053"/>
              <a:gd name="connsiteX41" fmla="*/ 174310 w 482601"/>
              <a:gd name="connsiteY41" fmla="*/ 113660 h 409053"/>
              <a:gd name="connsiteX42" fmla="*/ 197728 w 482601"/>
              <a:gd name="connsiteY42" fmla="*/ 90828 h 409053"/>
              <a:gd name="connsiteX43" fmla="*/ 221146 w 482601"/>
              <a:gd name="connsiteY43" fmla="*/ 113660 h 409053"/>
              <a:gd name="connsiteX44" fmla="*/ 197728 w 482601"/>
              <a:gd name="connsiteY44" fmla="*/ 136492 h 409053"/>
              <a:gd name="connsiteX45" fmla="*/ 284881 w 482601"/>
              <a:gd name="connsiteY45" fmla="*/ 136492 h 409053"/>
              <a:gd name="connsiteX46" fmla="*/ 261463 w 482601"/>
              <a:gd name="connsiteY46" fmla="*/ 113660 h 409053"/>
              <a:gd name="connsiteX47" fmla="*/ 284881 w 482601"/>
              <a:gd name="connsiteY47" fmla="*/ 90828 h 409053"/>
              <a:gd name="connsiteX48" fmla="*/ 308299 w 482601"/>
              <a:gd name="connsiteY48" fmla="*/ 113660 h 409053"/>
              <a:gd name="connsiteX49" fmla="*/ 284881 w 482601"/>
              <a:gd name="connsiteY49" fmla="*/ 136492 h 409053"/>
              <a:gd name="connsiteX50" fmla="*/ 372031 w 482601"/>
              <a:gd name="connsiteY50" fmla="*/ 136492 h 409053"/>
              <a:gd name="connsiteX51" fmla="*/ 348613 w 482601"/>
              <a:gd name="connsiteY51" fmla="*/ 113660 h 409053"/>
              <a:gd name="connsiteX52" fmla="*/ 372031 w 482601"/>
              <a:gd name="connsiteY52" fmla="*/ 90828 h 409053"/>
              <a:gd name="connsiteX53" fmla="*/ 395449 w 482601"/>
              <a:gd name="connsiteY53" fmla="*/ 113660 h 409053"/>
              <a:gd name="connsiteX54" fmla="*/ 372031 w 482601"/>
              <a:gd name="connsiteY54" fmla="*/ 136492 h 409053"/>
              <a:gd name="connsiteX55" fmla="*/ 459183 w 482601"/>
              <a:gd name="connsiteY55" fmla="*/ 136492 h 409053"/>
              <a:gd name="connsiteX56" fmla="*/ 435765 w 482601"/>
              <a:gd name="connsiteY56" fmla="*/ 113660 h 409053"/>
              <a:gd name="connsiteX57" fmla="*/ 459183 w 482601"/>
              <a:gd name="connsiteY57" fmla="*/ 90828 h 409053"/>
              <a:gd name="connsiteX58" fmla="*/ 482601 w 482601"/>
              <a:gd name="connsiteY58" fmla="*/ 113660 h 409053"/>
              <a:gd name="connsiteX59" fmla="*/ 459183 w 482601"/>
              <a:gd name="connsiteY59" fmla="*/ 136492 h 409053"/>
              <a:gd name="connsiteX60" fmla="*/ 459183 w 482601"/>
              <a:gd name="connsiteY60" fmla="*/ 227319 h 409053"/>
              <a:gd name="connsiteX61" fmla="*/ 435765 w 482601"/>
              <a:gd name="connsiteY61" fmla="*/ 204487 h 409053"/>
              <a:gd name="connsiteX62" fmla="*/ 459183 w 482601"/>
              <a:gd name="connsiteY62" fmla="*/ 181655 h 409053"/>
              <a:gd name="connsiteX63" fmla="*/ 482601 w 482601"/>
              <a:gd name="connsiteY63" fmla="*/ 204487 h 409053"/>
              <a:gd name="connsiteX64" fmla="*/ 459183 w 482601"/>
              <a:gd name="connsiteY64" fmla="*/ 227319 h 409053"/>
              <a:gd name="connsiteX65" fmla="*/ 23425 w 482601"/>
              <a:gd name="connsiteY65" fmla="*/ 227320 h 409053"/>
              <a:gd name="connsiteX66" fmla="*/ 7 w 482601"/>
              <a:gd name="connsiteY66" fmla="*/ 204488 h 409053"/>
              <a:gd name="connsiteX67" fmla="*/ 23425 w 482601"/>
              <a:gd name="connsiteY67" fmla="*/ 181656 h 409053"/>
              <a:gd name="connsiteX68" fmla="*/ 46843 w 482601"/>
              <a:gd name="connsiteY68" fmla="*/ 204488 h 409053"/>
              <a:gd name="connsiteX69" fmla="*/ 23425 w 482601"/>
              <a:gd name="connsiteY69" fmla="*/ 227320 h 409053"/>
              <a:gd name="connsiteX70" fmla="*/ 110576 w 482601"/>
              <a:gd name="connsiteY70" fmla="*/ 227320 h 409053"/>
              <a:gd name="connsiteX71" fmla="*/ 87158 w 482601"/>
              <a:gd name="connsiteY71" fmla="*/ 204488 h 409053"/>
              <a:gd name="connsiteX72" fmla="*/ 110576 w 482601"/>
              <a:gd name="connsiteY72" fmla="*/ 181656 h 409053"/>
              <a:gd name="connsiteX73" fmla="*/ 133994 w 482601"/>
              <a:gd name="connsiteY73" fmla="*/ 204488 h 409053"/>
              <a:gd name="connsiteX74" fmla="*/ 110576 w 482601"/>
              <a:gd name="connsiteY74" fmla="*/ 227320 h 409053"/>
              <a:gd name="connsiteX75" fmla="*/ 197728 w 482601"/>
              <a:gd name="connsiteY75" fmla="*/ 227320 h 409053"/>
              <a:gd name="connsiteX76" fmla="*/ 174310 w 482601"/>
              <a:gd name="connsiteY76" fmla="*/ 204488 h 409053"/>
              <a:gd name="connsiteX77" fmla="*/ 197728 w 482601"/>
              <a:gd name="connsiteY77" fmla="*/ 181656 h 409053"/>
              <a:gd name="connsiteX78" fmla="*/ 221146 w 482601"/>
              <a:gd name="connsiteY78" fmla="*/ 204488 h 409053"/>
              <a:gd name="connsiteX79" fmla="*/ 197728 w 482601"/>
              <a:gd name="connsiteY79" fmla="*/ 227320 h 409053"/>
              <a:gd name="connsiteX80" fmla="*/ 284881 w 482601"/>
              <a:gd name="connsiteY80" fmla="*/ 227320 h 409053"/>
              <a:gd name="connsiteX81" fmla="*/ 261463 w 482601"/>
              <a:gd name="connsiteY81" fmla="*/ 204488 h 409053"/>
              <a:gd name="connsiteX82" fmla="*/ 284881 w 482601"/>
              <a:gd name="connsiteY82" fmla="*/ 181656 h 409053"/>
              <a:gd name="connsiteX83" fmla="*/ 308299 w 482601"/>
              <a:gd name="connsiteY83" fmla="*/ 204488 h 409053"/>
              <a:gd name="connsiteX84" fmla="*/ 284881 w 482601"/>
              <a:gd name="connsiteY84" fmla="*/ 227320 h 409053"/>
              <a:gd name="connsiteX85" fmla="*/ 372031 w 482601"/>
              <a:gd name="connsiteY85" fmla="*/ 227320 h 409053"/>
              <a:gd name="connsiteX86" fmla="*/ 348613 w 482601"/>
              <a:gd name="connsiteY86" fmla="*/ 204488 h 409053"/>
              <a:gd name="connsiteX87" fmla="*/ 372031 w 482601"/>
              <a:gd name="connsiteY87" fmla="*/ 181656 h 409053"/>
              <a:gd name="connsiteX88" fmla="*/ 395449 w 482601"/>
              <a:gd name="connsiteY88" fmla="*/ 204488 h 409053"/>
              <a:gd name="connsiteX89" fmla="*/ 372031 w 482601"/>
              <a:gd name="connsiteY89" fmla="*/ 227320 h 409053"/>
              <a:gd name="connsiteX90" fmla="*/ 23425 w 482601"/>
              <a:gd name="connsiteY90" fmla="*/ 318147 h 409053"/>
              <a:gd name="connsiteX91" fmla="*/ 7 w 482601"/>
              <a:gd name="connsiteY91" fmla="*/ 295315 h 409053"/>
              <a:gd name="connsiteX92" fmla="*/ 23425 w 482601"/>
              <a:gd name="connsiteY92" fmla="*/ 272483 h 409053"/>
              <a:gd name="connsiteX93" fmla="*/ 46843 w 482601"/>
              <a:gd name="connsiteY93" fmla="*/ 295315 h 409053"/>
              <a:gd name="connsiteX94" fmla="*/ 23425 w 482601"/>
              <a:gd name="connsiteY94" fmla="*/ 318147 h 409053"/>
              <a:gd name="connsiteX95" fmla="*/ 110576 w 482601"/>
              <a:gd name="connsiteY95" fmla="*/ 318147 h 409053"/>
              <a:gd name="connsiteX96" fmla="*/ 87158 w 482601"/>
              <a:gd name="connsiteY96" fmla="*/ 295315 h 409053"/>
              <a:gd name="connsiteX97" fmla="*/ 110576 w 482601"/>
              <a:gd name="connsiteY97" fmla="*/ 272483 h 409053"/>
              <a:gd name="connsiteX98" fmla="*/ 133994 w 482601"/>
              <a:gd name="connsiteY98" fmla="*/ 295315 h 409053"/>
              <a:gd name="connsiteX99" fmla="*/ 110576 w 482601"/>
              <a:gd name="connsiteY99" fmla="*/ 318147 h 409053"/>
              <a:gd name="connsiteX100" fmla="*/ 197728 w 482601"/>
              <a:gd name="connsiteY100" fmla="*/ 318147 h 409053"/>
              <a:gd name="connsiteX101" fmla="*/ 174310 w 482601"/>
              <a:gd name="connsiteY101" fmla="*/ 295315 h 409053"/>
              <a:gd name="connsiteX102" fmla="*/ 197728 w 482601"/>
              <a:gd name="connsiteY102" fmla="*/ 272483 h 409053"/>
              <a:gd name="connsiteX103" fmla="*/ 221146 w 482601"/>
              <a:gd name="connsiteY103" fmla="*/ 295315 h 409053"/>
              <a:gd name="connsiteX104" fmla="*/ 197728 w 482601"/>
              <a:gd name="connsiteY104" fmla="*/ 318147 h 409053"/>
              <a:gd name="connsiteX105" fmla="*/ 284881 w 482601"/>
              <a:gd name="connsiteY105" fmla="*/ 318147 h 409053"/>
              <a:gd name="connsiteX106" fmla="*/ 261463 w 482601"/>
              <a:gd name="connsiteY106" fmla="*/ 295315 h 409053"/>
              <a:gd name="connsiteX107" fmla="*/ 284881 w 482601"/>
              <a:gd name="connsiteY107" fmla="*/ 272483 h 409053"/>
              <a:gd name="connsiteX108" fmla="*/ 308299 w 482601"/>
              <a:gd name="connsiteY108" fmla="*/ 295315 h 409053"/>
              <a:gd name="connsiteX109" fmla="*/ 284881 w 482601"/>
              <a:gd name="connsiteY109" fmla="*/ 318147 h 409053"/>
              <a:gd name="connsiteX110" fmla="*/ 372031 w 482601"/>
              <a:gd name="connsiteY110" fmla="*/ 318147 h 409053"/>
              <a:gd name="connsiteX111" fmla="*/ 348613 w 482601"/>
              <a:gd name="connsiteY111" fmla="*/ 295315 h 409053"/>
              <a:gd name="connsiteX112" fmla="*/ 372031 w 482601"/>
              <a:gd name="connsiteY112" fmla="*/ 272483 h 409053"/>
              <a:gd name="connsiteX113" fmla="*/ 395449 w 482601"/>
              <a:gd name="connsiteY113" fmla="*/ 295315 h 409053"/>
              <a:gd name="connsiteX114" fmla="*/ 372031 w 482601"/>
              <a:gd name="connsiteY114" fmla="*/ 318147 h 409053"/>
              <a:gd name="connsiteX115" fmla="*/ 459183 w 482601"/>
              <a:gd name="connsiteY115" fmla="*/ 318147 h 409053"/>
              <a:gd name="connsiteX116" fmla="*/ 435765 w 482601"/>
              <a:gd name="connsiteY116" fmla="*/ 295315 h 409053"/>
              <a:gd name="connsiteX117" fmla="*/ 459183 w 482601"/>
              <a:gd name="connsiteY117" fmla="*/ 272483 h 409053"/>
              <a:gd name="connsiteX118" fmla="*/ 482601 w 482601"/>
              <a:gd name="connsiteY118" fmla="*/ 295315 h 409053"/>
              <a:gd name="connsiteX119" fmla="*/ 459183 w 482601"/>
              <a:gd name="connsiteY119" fmla="*/ 318147 h 409053"/>
              <a:gd name="connsiteX120" fmla="*/ 23418 w 482601"/>
              <a:gd name="connsiteY120" fmla="*/ 409034 h 409053"/>
              <a:gd name="connsiteX121" fmla="*/ 0 w 482601"/>
              <a:gd name="connsiteY121" fmla="*/ 386200 h 409053"/>
              <a:gd name="connsiteX122" fmla="*/ 23418 w 482601"/>
              <a:gd name="connsiteY122" fmla="*/ 363366 h 409053"/>
              <a:gd name="connsiteX123" fmla="*/ 46836 w 482601"/>
              <a:gd name="connsiteY123" fmla="*/ 386200 h 409053"/>
              <a:gd name="connsiteX124" fmla="*/ 23418 w 482601"/>
              <a:gd name="connsiteY124" fmla="*/ 409034 h 409053"/>
              <a:gd name="connsiteX125" fmla="*/ 110562 w 482601"/>
              <a:gd name="connsiteY125" fmla="*/ 409038 h 409053"/>
              <a:gd name="connsiteX126" fmla="*/ 87144 w 482601"/>
              <a:gd name="connsiteY126" fmla="*/ 386204 h 409053"/>
              <a:gd name="connsiteX127" fmla="*/ 110562 w 482601"/>
              <a:gd name="connsiteY127" fmla="*/ 363370 h 409053"/>
              <a:gd name="connsiteX128" fmla="*/ 133980 w 482601"/>
              <a:gd name="connsiteY128" fmla="*/ 386204 h 409053"/>
              <a:gd name="connsiteX129" fmla="*/ 110562 w 482601"/>
              <a:gd name="connsiteY129" fmla="*/ 409038 h 409053"/>
              <a:gd name="connsiteX130" fmla="*/ 197723 w 482601"/>
              <a:gd name="connsiteY130" fmla="*/ 409041 h 409053"/>
              <a:gd name="connsiteX131" fmla="*/ 174305 w 482601"/>
              <a:gd name="connsiteY131" fmla="*/ 386207 h 409053"/>
              <a:gd name="connsiteX132" fmla="*/ 197723 w 482601"/>
              <a:gd name="connsiteY132" fmla="*/ 363373 h 409053"/>
              <a:gd name="connsiteX133" fmla="*/ 221141 w 482601"/>
              <a:gd name="connsiteY133" fmla="*/ 386207 h 409053"/>
              <a:gd name="connsiteX134" fmla="*/ 197723 w 482601"/>
              <a:gd name="connsiteY134" fmla="*/ 409041 h 409053"/>
              <a:gd name="connsiteX135" fmla="*/ 284861 w 482601"/>
              <a:gd name="connsiteY135" fmla="*/ 409045 h 409053"/>
              <a:gd name="connsiteX136" fmla="*/ 261443 w 482601"/>
              <a:gd name="connsiteY136" fmla="*/ 386211 h 409053"/>
              <a:gd name="connsiteX137" fmla="*/ 284861 w 482601"/>
              <a:gd name="connsiteY137" fmla="*/ 363377 h 409053"/>
              <a:gd name="connsiteX138" fmla="*/ 308279 w 482601"/>
              <a:gd name="connsiteY138" fmla="*/ 386211 h 409053"/>
              <a:gd name="connsiteX139" fmla="*/ 284861 w 482601"/>
              <a:gd name="connsiteY139" fmla="*/ 409045 h 409053"/>
              <a:gd name="connsiteX140" fmla="*/ 371983 w 482601"/>
              <a:gd name="connsiteY140" fmla="*/ 409049 h 409053"/>
              <a:gd name="connsiteX141" fmla="*/ 348565 w 482601"/>
              <a:gd name="connsiteY141" fmla="*/ 386215 h 409053"/>
              <a:gd name="connsiteX142" fmla="*/ 371983 w 482601"/>
              <a:gd name="connsiteY142" fmla="*/ 363381 h 409053"/>
              <a:gd name="connsiteX143" fmla="*/ 395401 w 482601"/>
              <a:gd name="connsiteY143" fmla="*/ 386215 h 409053"/>
              <a:gd name="connsiteX144" fmla="*/ 371983 w 482601"/>
              <a:gd name="connsiteY144" fmla="*/ 409049 h 409053"/>
              <a:gd name="connsiteX145" fmla="*/ 459074 w 482601"/>
              <a:gd name="connsiteY145" fmla="*/ 409053 h 409053"/>
              <a:gd name="connsiteX146" fmla="*/ 435656 w 482601"/>
              <a:gd name="connsiteY146" fmla="*/ 386219 h 409053"/>
              <a:gd name="connsiteX147" fmla="*/ 459074 w 482601"/>
              <a:gd name="connsiteY147" fmla="*/ 363385 h 409053"/>
              <a:gd name="connsiteX148" fmla="*/ 482492 w 482601"/>
              <a:gd name="connsiteY148" fmla="*/ 386219 h 409053"/>
              <a:gd name="connsiteX149" fmla="*/ 459074 w 482601"/>
              <a:gd name="connsiteY149" fmla="*/ 409053 h 409053"/>
            </a:gdLst>
            <a:ahLst/>
            <a:cxnLst/>
            <a:rect l="l" t="t" r="r" b="b"/>
            <a:pathLst>
              <a:path w="482601" h="409053">
                <a:moveTo>
                  <a:pt x="23425" y="45664"/>
                </a:moveTo>
                <a:cubicBezTo>
                  <a:pt x="10492" y="45664"/>
                  <a:pt x="7" y="35442"/>
                  <a:pt x="7" y="22832"/>
                </a:cubicBezTo>
                <a:cubicBezTo>
                  <a:pt x="7" y="10222"/>
                  <a:pt x="10492" y="0"/>
                  <a:pt x="23425" y="0"/>
                </a:cubicBezTo>
                <a:cubicBezTo>
                  <a:pt x="36358" y="0"/>
                  <a:pt x="46843" y="10222"/>
                  <a:pt x="46843" y="22832"/>
                </a:cubicBezTo>
                <a:cubicBezTo>
                  <a:pt x="46843" y="35442"/>
                  <a:pt x="36358" y="45664"/>
                  <a:pt x="23425" y="45664"/>
                </a:cubicBezTo>
                <a:close/>
                <a:moveTo>
                  <a:pt x="110576" y="45664"/>
                </a:moveTo>
                <a:cubicBezTo>
                  <a:pt x="97643" y="45664"/>
                  <a:pt x="87158" y="35442"/>
                  <a:pt x="87158" y="22832"/>
                </a:cubicBezTo>
                <a:cubicBezTo>
                  <a:pt x="87158" y="10222"/>
                  <a:pt x="97643" y="0"/>
                  <a:pt x="110576" y="0"/>
                </a:cubicBezTo>
                <a:cubicBezTo>
                  <a:pt x="123509" y="0"/>
                  <a:pt x="133994" y="10222"/>
                  <a:pt x="133994" y="22832"/>
                </a:cubicBezTo>
                <a:cubicBezTo>
                  <a:pt x="133994" y="35442"/>
                  <a:pt x="123509" y="45664"/>
                  <a:pt x="110576" y="45664"/>
                </a:cubicBezTo>
                <a:close/>
                <a:moveTo>
                  <a:pt x="197728" y="45664"/>
                </a:moveTo>
                <a:cubicBezTo>
                  <a:pt x="184795" y="45664"/>
                  <a:pt x="174310" y="35442"/>
                  <a:pt x="174310" y="22832"/>
                </a:cubicBezTo>
                <a:cubicBezTo>
                  <a:pt x="174310" y="10222"/>
                  <a:pt x="184795" y="0"/>
                  <a:pt x="197728" y="0"/>
                </a:cubicBezTo>
                <a:cubicBezTo>
                  <a:pt x="210661" y="0"/>
                  <a:pt x="221146" y="10222"/>
                  <a:pt x="221146" y="22832"/>
                </a:cubicBezTo>
                <a:cubicBezTo>
                  <a:pt x="221146" y="35442"/>
                  <a:pt x="210661" y="45664"/>
                  <a:pt x="197728" y="45664"/>
                </a:cubicBezTo>
                <a:close/>
                <a:moveTo>
                  <a:pt x="284881" y="45664"/>
                </a:moveTo>
                <a:cubicBezTo>
                  <a:pt x="271948" y="45664"/>
                  <a:pt x="261463" y="35442"/>
                  <a:pt x="261463" y="22832"/>
                </a:cubicBezTo>
                <a:cubicBezTo>
                  <a:pt x="261463" y="10222"/>
                  <a:pt x="271948" y="0"/>
                  <a:pt x="284881" y="0"/>
                </a:cubicBezTo>
                <a:cubicBezTo>
                  <a:pt x="297814" y="0"/>
                  <a:pt x="308299" y="10222"/>
                  <a:pt x="308299" y="22832"/>
                </a:cubicBezTo>
                <a:cubicBezTo>
                  <a:pt x="308299" y="35442"/>
                  <a:pt x="297814" y="45664"/>
                  <a:pt x="284881" y="45664"/>
                </a:cubicBezTo>
                <a:close/>
                <a:moveTo>
                  <a:pt x="372031" y="45664"/>
                </a:moveTo>
                <a:cubicBezTo>
                  <a:pt x="359098" y="45664"/>
                  <a:pt x="348613" y="35442"/>
                  <a:pt x="348613" y="22832"/>
                </a:cubicBezTo>
                <a:cubicBezTo>
                  <a:pt x="348613" y="10222"/>
                  <a:pt x="359098" y="0"/>
                  <a:pt x="372031" y="0"/>
                </a:cubicBezTo>
                <a:cubicBezTo>
                  <a:pt x="384964" y="0"/>
                  <a:pt x="395449" y="10222"/>
                  <a:pt x="395449" y="22832"/>
                </a:cubicBezTo>
                <a:cubicBezTo>
                  <a:pt x="395449" y="35442"/>
                  <a:pt x="384964" y="45664"/>
                  <a:pt x="372031" y="45664"/>
                </a:cubicBezTo>
                <a:close/>
                <a:moveTo>
                  <a:pt x="459183" y="45664"/>
                </a:moveTo>
                <a:cubicBezTo>
                  <a:pt x="446250" y="45664"/>
                  <a:pt x="435765" y="35442"/>
                  <a:pt x="435765" y="22832"/>
                </a:cubicBezTo>
                <a:cubicBezTo>
                  <a:pt x="435765" y="10222"/>
                  <a:pt x="446250" y="0"/>
                  <a:pt x="459183" y="0"/>
                </a:cubicBezTo>
                <a:cubicBezTo>
                  <a:pt x="472116" y="0"/>
                  <a:pt x="482601" y="10222"/>
                  <a:pt x="482601" y="22832"/>
                </a:cubicBezTo>
                <a:cubicBezTo>
                  <a:pt x="482601" y="35442"/>
                  <a:pt x="472116" y="45664"/>
                  <a:pt x="459183" y="45664"/>
                </a:cubicBezTo>
                <a:close/>
                <a:moveTo>
                  <a:pt x="23425" y="136492"/>
                </a:moveTo>
                <a:cubicBezTo>
                  <a:pt x="10492" y="136492"/>
                  <a:pt x="7" y="126270"/>
                  <a:pt x="7" y="113660"/>
                </a:cubicBezTo>
                <a:cubicBezTo>
                  <a:pt x="7" y="101050"/>
                  <a:pt x="10492" y="90828"/>
                  <a:pt x="23425" y="90828"/>
                </a:cubicBezTo>
                <a:cubicBezTo>
                  <a:pt x="36358" y="90828"/>
                  <a:pt x="46843" y="101050"/>
                  <a:pt x="46843" y="113660"/>
                </a:cubicBezTo>
                <a:cubicBezTo>
                  <a:pt x="46843" y="126270"/>
                  <a:pt x="36358" y="136492"/>
                  <a:pt x="23425" y="136492"/>
                </a:cubicBezTo>
                <a:close/>
                <a:moveTo>
                  <a:pt x="110576" y="136492"/>
                </a:moveTo>
                <a:cubicBezTo>
                  <a:pt x="97643" y="136492"/>
                  <a:pt x="87158" y="126270"/>
                  <a:pt x="87158" y="113660"/>
                </a:cubicBezTo>
                <a:cubicBezTo>
                  <a:pt x="87158" y="101050"/>
                  <a:pt x="97643" y="90828"/>
                  <a:pt x="110576" y="90828"/>
                </a:cubicBezTo>
                <a:cubicBezTo>
                  <a:pt x="123509" y="90828"/>
                  <a:pt x="133994" y="101050"/>
                  <a:pt x="133994" y="113660"/>
                </a:cubicBezTo>
                <a:cubicBezTo>
                  <a:pt x="133994" y="126270"/>
                  <a:pt x="123509" y="136492"/>
                  <a:pt x="110576" y="136492"/>
                </a:cubicBezTo>
                <a:close/>
                <a:moveTo>
                  <a:pt x="197728" y="136492"/>
                </a:moveTo>
                <a:cubicBezTo>
                  <a:pt x="184795" y="136492"/>
                  <a:pt x="174310" y="126270"/>
                  <a:pt x="174310" y="113660"/>
                </a:cubicBezTo>
                <a:cubicBezTo>
                  <a:pt x="174310" y="101050"/>
                  <a:pt x="184795" y="90828"/>
                  <a:pt x="197728" y="90828"/>
                </a:cubicBezTo>
                <a:cubicBezTo>
                  <a:pt x="210661" y="90828"/>
                  <a:pt x="221146" y="101050"/>
                  <a:pt x="221146" y="113660"/>
                </a:cubicBezTo>
                <a:cubicBezTo>
                  <a:pt x="221146" y="126270"/>
                  <a:pt x="210661" y="136492"/>
                  <a:pt x="197728" y="136492"/>
                </a:cubicBezTo>
                <a:close/>
                <a:moveTo>
                  <a:pt x="284881" y="136492"/>
                </a:moveTo>
                <a:cubicBezTo>
                  <a:pt x="271948" y="136492"/>
                  <a:pt x="261463" y="126270"/>
                  <a:pt x="261463" y="113660"/>
                </a:cubicBezTo>
                <a:cubicBezTo>
                  <a:pt x="261463" y="101050"/>
                  <a:pt x="271948" y="90828"/>
                  <a:pt x="284881" y="90828"/>
                </a:cubicBezTo>
                <a:cubicBezTo>
                  <a:pt x="297814" y="90828"/>
                  <a:pt x="308299" y="101050"/>
                  <a:pt x="308299" y="113660"/>
                </a:cubicBezTo>
                <a:cubicBezTo>
                  <a:pt x="308299" y="126270"/>
                  <a:pt x="297814" y="136492"/>
                  <a:pt x="284881" y="136492"/>
                </a:cubicBezTo>
                <a:close/>
                <a:moveTo>
                  <a:pt x="372031" y="136492"/>
                </a:moveTo>
                <a:cubicBezTo>
                  <a:pt x="359098" y="136492"/>
                  <a:pt x="348613" y="126270"/>
                  <a:pt x="348613" y="113660"/>
                </a:cubicBezTo>
                <a:cubicBezTo>
                  <a:pt x="348613" y="101050"/>
                  <a:pt x="359098" y="90828"/>
                  <a:pt x="372031" y="90828"/>
                </a:cubicBezTo>
                <a:cubicBezTo>
                  <a:pt x="384964" y="90828"/>
                  <a:pt x="395449" y="101050"/>
                  <a:pt x="395449" y="113660"/>
                </a:cubicBezTo>
                <a:cubicBezTo>
                  <a:pt x="395449" y="126270"/>
                  <a:pt x="384964" y="136492"/>
                  <a:pt x="372031" y="136492"/>
                </a:cubicBezTo>
                <a:close/>
                <a:moveTo>
                  <a:pt x="459183" y="136492"/>
                </a:moveTo>
                <a:cubicBezTo>
                  <a:pt x="446250" y="136492"/>
                  <a:pt x="435765" y="126270"/>
                  <a:pt x="435765" y="113660"/>
                </a:cubicBezTo>
                <a:cubicBezTo>
                  <a:pt x="435765" y="101050"/>
                  <a:pt x="446250" y="90828"/>
                  <a:pt x="459183" y="90828"/>
                </a:cubicBezTo>
                <a:cubicBezTo>
                  <a:pt x="472116" y="90828"/>
                  <a:pt x="482601" y="101050"/>
                  <a:pt x="482601" y="113660"/>
                </a:cubicBezTo>
                <a:cubicBezTo>
                  <a:pt x="482601" y="126270"/>
                  <a:pt x="472116" y="136492"/>
                  <a:pt x="459183" y="136492"/>
                </a:cubicBezTo>
                <a:close/>
                <a:moveTo>
                  <a:pt x="459183" y="227319"/>
                </a:moveTo>
                <a:cubicBezTo>
                  <a:pt x="446250" y="227319"/>
                  <a:pt x="435765" y="217097"/>
                  <a:pt x="435765" y="204487"/>
                </a:cubicBezTo>
                <a:cubicBezTo>
                  <a:pt x="435765" y="191877"/>
                  <a:pt x="446250" y="181655"/>
                  <a:pt x="459183" y="181655"/>
                </a:cubicBezTo>
                <a:cubicBezTo>
                  <a:pt x="472116" y="181655"/>
                  <a:pt x="482601" y="191877"/>
                  <a:pt x="482601" y="204487"/>
                </a:cubicBezTo>
                <a:cubicBezTo>
                  <a:pt x="482601" y="217097"/>
                  <a:pt x="472116" y="227319"/>
                  <a:pt x="459183" y="227319"/>
                </a:cubicBezTo>
                <a:close/>
                <a:moveTo>
                  <a:pt x="23425" y="227320"/>
                </a:moveTo>
                <a:cubicBezTo>
                  <a:pt x="10492" y="227320"/>
                  <a:pt x="7" y="217098"/>
                  <a:pt x="7" y="204488"/>
                </a:cubicBezTo>
                <a:cubicBezTo>
                  <a:pt x="7" y="191878"/>
                  <a:pt x="10492" y="181656"/>
                  <a:pt x="23425" y="181656"/>
                </a:cubicBezTo>
                <a:cubicBezTo>
                  <a:pt x="36358" y="181656"/>
                  <a:pt x="46843" y="191878"/>
                  <a:pt x="46843" y="204488"/>
                </a:cubicBezTo>
                <a:cubicBezTo>
                  <a:pt x="46843" y="217098"/>
                  <a:pt x="36358" y="227320"/>
                  <a:pt x="23425" y="227320"/>
                </a:cubicBezTo>
                <a:close/>
                <a:moveTo>
                  <a:pt x="110576" y="227320"/>
                </a:moveTo>
                <a:cubicBezTo>
                  <a:pt x="97643" y="227320"/>
                  <a:pt x="87158" y="217098"/>
                  <a:pt x="87158" y="204488"/>
                </a:cubicBezTo>
                <a:cubicBezTo>
                  <a:pt x="87158" y="191878"/>
                  <a:pt x="97643" y="181656"/>
                  <a:pt x="110576" y="181656"/>
                </a:cubicBezTo>
                <a:cubicBezTo>
                  <a:pt x="123509" y="181656"/>
                  <a:pt x="133994" y="191878"/>
                  <a:pt x="133994" y="204488"/>
                </a:cubicBezTo>
                <a:cubicBezTo>
                  <a:pt x="133994" y="217098"/>
                  <a:pt x="123509" y="227320"/>
                  <a:pt x="110576" y="227320"/>
                </a:cubicBezTo>
                <a:close/>
                <a:moveTo>
                  <a:pt x="197728" y="227320"/>
                </a:moveTo>
                <a:cubicBezTo>
                  <a:pt x="184795" y="227320"/>
                  <a:pt x="174310" y="217098"/>
                  <a:pt x="174310" y="204488"/>
                </a:cubicBezTo>
                <a:cubicBezTo>
                  <a:pt x="174310" y="191878"/>
                  <a:pt x="184795" y="181656"/>
                  <a:pt x="197728" y="181656"/>
                </a:cubicBezTo>
                <a:cubicBezTo>
                  <a:pt x="210661" y="181656"/>
                  <a:pt x="221146" y="191878"/>
                  <a:pt x="221146" y="204488"/>
                </a:cubicBezTo>
                <a:cubicBezTo>
                  <a:pt x="221146" y="217098"/>
                  <a:pt x="210661" y="227320"/>
                  <a:pt x="197728" y="227320"/>
                </a:cubicBezTo>
                <a:close/>
                <a:moveTo>
                  <a:pt x="284881" y="227320"/>
                </a:moveTo>
                <a:cubicBezTo>
                  <a:pt x="271948" y="227320"/>
                  <a:pt x="261463" y="217098"/>
                  <a:pt x="261463" y="204488"/>
                </a:cubicBezTo>
                <a:cubicBezTo>
                  <a:pt x="261463" y="191878"/>
                  <a:pt x="271948" y="181656"/>
                  <a:pt x="284881" y="181656"/>
                </a:cubicBezTo>
                <a:cubicBezTo>
                  <a:pt x="297814" y="181656"/>
                  <a:pt x="308299" y="191878"/>
                  <a:pt x="308299" y="204488"/>
                </a:cubicBezTo>
                <a:cubicBezTo>
                  <a:pt x="308299" y="217098"/>
                  <a:pt x="297814" y="227320"/>
                  <a:pt x="284881" y="227320"/>
                </a:cubicBezTo>
                <a:close/>
                <a:moveTo>
                  <a:pt x="372031" y="227320"/>
                </a:moveTo>
                <a:cubicBezTo>
                  <a:pt x="359098" y="227320"/>
                  <a:pt x="348613" y="217098"/>
                  <a:pt x="348613" y="204488"/>
                </a:cubicBezTo>
                <a:cubicBezTo>
                  <a:pt x="348613" y="191878"/>
                  <a:pt x="359098" y="181656"/>
                  <a:pt x="372031" y="181656"/>
                </a:cubicBezTo>
                <a:cubicBezTo>
                  <a:pt x="384964" y="181656"/>
                  <a:pt x="395449" y="191878"/>
                  <a:pt x="395449" y="204488"/>
                </a:cubicBezTo>
                <a:cubicBezTo>
                  <a:pt x="395449" y="217098"/>
                  <a:pt x="384964" y="227320"/>
                  <a:pt x="372031" y="227320"/>
                </a:cubicBezTo>
                <a:close/>
                <a:moveTo>
                  <a:pt x="23425" y="318147"/>
                </a:moveTo>
                <a:cubicBezTo>
                  <a:pt x="10492" y="318147"/>
                  <a:pt x="7" y="307925"/>
                  <a:pt x="7" y="295315"/>
                </a:cubicBezTo>
                <a:cubicBezTo>
                  <a:pt x="7" y="282705"/>
                  <a:pt x="10492" y="272483"/>
                  <a:pt x="23425" y="272483"/>
                </a:cubicBezTo>
                <a:cubicBezTo>
                  <a:pt x="36358" y="272483"/>
                  <a:pt x="46843" y="282705"/>
                  <a:pt x="46843" y="295315"/>
                </a:cubicBezTo>
                <a:cubicBezTo>
                  <a:pt x="46843" y="307925"/>
                  <a:pt x="36358" y="318147"/>
                  <a:pt x="23425" y="318147"/>
                </a:cubicBezTo>
                <a:close/>
                <a:moveTo>
                  <a:pt x="110576" y="318147"/>
                </a:moveTo>
                <a:cubicBezTo>
                  <a:pt x="97643" y="318147"/>
                  <a:pt x="87158" y="307925"/>
                  <a:pt x="87158" y="295315"/>
                </a:cubicBezTo>
                <a:cubicBezTo>
                  <a:pt x="87158" y="282705"/>
                  <a:pt x="97643" y="272483"/>
                  <a:pt x="110576" y="272483"/>
                </a:cubicBezTo>
                <a:cubicBezTo>
                  <a:pt x="123509" y="272483"/>
                  <a:pt x="133994" y="282705"/>
                  <a:pt x="133994" y="295315"/>
                </a:cubicBezTo>
                <a:cubicBezTo>
                  <a:pt x="133994" y="307925"/>
                  <a:pt x="123509" y="318147"/>
                  <a:pt x="110576" y="318147"/>
                </a:cubicBezTo>
                <a:close/>
                <a:moveTo>
                  <a:pt x="197728" y="318147"/>
                </a:moveTo>
                <a:cubicBezTo>
                  <a:pt x="184795" y="318147"/>
                  <a:pt x="174310" y="307925"/>
                  <a:pt x="174310" y="295315"/>
                </a:cubicBezTo>
                <a:cubicBezTo>
                  <a:pt x="174310" y="282705"/>
                  <a:pt x="184795" y="272483"/>
                  <a:pt x="197728" y="272483"/>
                </a:cubicBezTo>
                <a:cubicBezTo>
                  <a:pt x="210661" y="272483"/>
                  <a:pt x="221146" y="282705"/>
                  <a:pt x="221146" y="295315"/>
                </a:cubicBezTo>
                <a:cubicBezTo>
                  <a:pt x="221146" y="307925"/>
                  <a:pt x="210661" y="318147"/>
                  <a:pt x="197728" y="318147"/>
                </a:cubicBezTo>
                <a:close/>
                <a:moveTo>
                  <a:pt x="284881" y="318147"/>
                </a:moveTo>
                <a:cubicBezTo>
                  <a:pt x="271948" y="318147"/>
                  <a:pt x="261463" y="307925"/>
                  <a:pt x="261463" y="295315"/>
                </a:cubicBezTo>
                <a:cubicBezTo>
                  <a:pt x="261463" y="282705"/>
                  <a:pt x="271948" y="272483"/>
                  <a:pt x="284881" y="272483"/>
                </a:cubicBezTo>
                <a:cubicBezTo>
                  <a:pt x="297814" y="272483"/>
                  <a:pt x="308299" y="282705"/>
                  <a:pt x="308299" y="295315"/>
                </a:cubicBezTo>
                <a:cubicBezTo>
                  <a:pt x="308299" y="307925"/>
                  <a:pt x="297814" y="318147"/>
                  <a:pt x="284881" y="318147"/>
                </a:cubicBezTo>
                <a:close/>
                <a:moveTo>
                  <a:pt x="372031" y="318147"/>
                </a:moveTo>
                <a:cubicBezTo>
                  <a:pt x="359098" y="318147"/>
                  <a:pt x="348613" y="307925"/>
                  <a:pt x="348613" y="295315"/>
                </a:cubicBezTo>
                <a:cubicBezTo>
                  <a:pt x="348613" y="282705"/>
                  <a:pt x="359098" y="272483"/>
                  <a:pt x="372031" y="272483"/>
                </a:cubicBezTo>
                <a:cubicBezTo>
                  <a:pt x="384964" y="272483"/>
                  <a:pt x="395449" y="282705"/>
                  <a:pt x="395449" y="295315"/>
                </a:cubicBezTo>
                <a:cubicBezTo>
                  <a:pt x="395449" y="307925"/>
                  <a:pt x="384964" y="318147"/>
                  <a:pt x="372031" y="318147"/>
                </a:cubicBezTo>
                <a:close/>
                <a:moveTo>
                  <a:pt x="459183" y="318147"/>
                </a:moveTo>
                <a:cubicBezTo>
                  <a:pt x="446250" y="318147"/>
                  <a:pt x="435765" y="307925"/>
                  <a:pt x="435765" y="295315"/>
                </a:cubicBezTo>
                <a:cubicBezTo>
                  <a:pt x="435765" y="282705"/>
                  <a:pt x="446250" y="272483"/>
                  <a:pt x="459183" y="272483"/>
                </a:cubicBezTo>
                <a:cubicBezTo>
                  <a:pt x="472116" y="272483"/>
                  <a:pt x="482601" y="282705"/>
                  <a:pt x="482601" y="295315"/>
                </a:cubicBezTo>
                <a:cubicBezTo>
                  <a:pt x="482601" y="307925"/>
                  <a:pt x="472116" y="318147"/>
                  <a:pt x="459183" y="318147"/>
                </a:cubicBezTo>
                <a:close/>
                <a:moveTo>
                  <a:pt x="23418" y="409034"/>
                </a:moveTo>
                <a:cubicBezTo>
                  <a:pt x="10485" y="409034"/>
                  <a:pt x="0" y="398811"/>
                  <a:pt x="0" y="386200"/>
                </a:cubicBezTo>
                <a:cubicBezTo>
                  <a:pt x="0" y="373589"/>
                  <a:pt x="10485" y="363366"/>
                  <a:pt x="23418" y="363366"/>
                </a:cubicBezTo>
                <a:cubicBezTo>
                  <a:pt x="36351" y="363366"/>
                  <a:pt x="46836" y="373589"/>
                  <a:pt x="46836" y="386200"/>
                </a:cubicBezTo>
                <a:cubicBezTo>
                  <a:pt x="46836" y="398811"/>
                  <a:pt x="36351" y="409034"/>
                  <a:pt x="23418" y="409034"/>
                </a:cubicBezTo>
                <a:close/>
                <a:moveTo>
                  <a:pt x="110562" y="409038"/>
                </a:moveTo>
                <a:cubicBezTo>
                  <a:pt x="97629" y="409038"/>
                  <a:pt x="87144" y="398815"/>
                  <a:pt x="87144" y="386204"/>
                </a:cubicBezTo>
                <a:cubicBezTo>
                  <a:pt x="87144" y="373593"/>
                  <a:pt x="97629" y="363370"/>
                  <a:pt x="110562" y="363370"/>
                </a:cubicBezTo>
                <a:cubicBezTo>
                  <a:pt x="123495" y="363370"/>
                  <a:pt x="133980" y="373593"/>
                  <a:pt x="133980" y="386204"/>
                </a:cubicBezTo>
                <a:cubicBezTo>
                  <a:pt x="133980" y="398815"/>
                  <a:pt x="123495" y="409038"/>
                  <a:pt x="110562" y="409038"/>
                </a:cubicBezTo>
                <a:close/>
                <a:moveTo>
                  <a:pt x="197723" y="409041"/>
                </a:moveTo>
                <a:cubicBezTo>
                  <a:pt x="184790" y="409041"/>
                  <a:pt x="174305" y="398818"/>
                  <a:pt x="174305" y="386207"/>
                </a:cubicBezTo>
                <a:cubicBezTo>
                  <a:pt x="174305" y="373596"/>
                  <a:pt x="184790" y="363373"/>
                  <a:pt x="197723" y="363373"/>
                </a:cubicBezTo>
                <a:cubicBezTo>
                  <a:pt x="210656" y="363373"/>
                  <a:pt x="221141" y="373596"/>
                  <a:pt x="221141" y="386207"/>
                </a:cubicBezTo>
                <a:cubicBezTo>
                  <a:pt x="221141" y="398818"/>
                  <a:pt x="210656" y="409041"/>
                  <a:pt x="197723" y="409041"/>
                </a:cubicBezTo>
                <a:close/>
                <a:moveTo>
                  <a:pt x="284861" y="409045"/>
                </a:moveTo>
                <a:cubicBezTo>
                  <a:pt x="271928" y="409045"/>
                  <a:pt x="261443" y="398822"/>
                  <a:pt x="261443" y="386211"/>
                </a:cubicBezTo>
                <a:cubicBezTo>
                  <a:pt x="261443" y="373600"/>
                  <a:pt x="271928" y="363377"/>
                  <a:pt x="284861" y="363377"/>
                </a:cubicBezTo>
                <a:cubicBezTo>
                  <a:pt x="297794" y="363377"/>
                  <a:pt x="308279" y="373600"/>
                  <a:pt x="308279" y="386211"/>
                </a:cubicBezTo>
                <a:cubicBezTo>
                  <a:pt x="308279" y="398822"/>
                  <a:pt x="297794" y="409045"/>
                  <a:pt x="284861" y="409045"/>
                </a:cubicBezTo>
                <a:close/>
                <a:moveTo>
                  <a:pt x="371983" y="409049"/>
                </a:moveTo>
                <a:cubicBezTo>
                  <a:pt x="359050" y="409049"/>
                  <a:pt x="348565" y="398826"/>
                  <a:pt x="348565" y="386215"/>
                </a:cubicBezTo>
                <a:cubicBezTo>
                  <a:pt x="348565" y="373604"/>
                  <a:pt x="359050" y="363381"/>
                  <a:pt x="371983" y="363381"/>
                </a:cubicBezTo>
                <a:cubicBezTo>
                  <a:pt x="384916" y="363381"/>
                  <a:pt x="395401" y="373604"/>
                  <a:pt x="395401" y="386215"/>
                </a:cubicBezTo>
                <a:cubicBezTo>
                  <a:pt x="395401" y="398826"/>
                  <a:pt x="384916" y="409049"/>
                  <a:pt x="371983" y="409049"/>
                </a:cubicBezTo>
                <a:close/>
                <a:moveTo>
                  <a:pt x="459074" y="409053"/>
                </a:moveTo>
                <a:cubicBezTo>
                  <a:pt x="446141" y="409053"/>
                  <a:pt x="435656" y="398830"/>
                  <a:pt x="435656" y="386219"/>
                </a:cubicBezTo>
                <a:cubicBezTo>
                  <a:pt x="435656" y="373608"/>
                  <a:pt x="446141" y="363385"/>
                  <a:pt x="459074" y="363385"/>
                </a:cubicBezTo>
                <a:cubicBezTo>
                  <a:pt x="472007" y="363385"/>
                  <a:pt x="482492" y="373608"/>
                  <a:pt x="482492" y="386219"/>
                </a:cubicBezTo>
                <a:cubicBezTo>
                  <a:pt x="482492" y="398830"/>
                  <a:pt x="472007" y="409053"/>
                  <a:pt x="459074" y="409053"/>
                </a:cubicBezTo>
                <a:close/>
              </a:path>
            </a:pathLst>
          </a:custGeom>
          <a:noFill/>
          <a:ln w="9525" cap="sq">
            <a:solidFill>
              <a:schemeClr val="accent1">
                <a:lumMod val="20000"/>
                <a:lumOff val="80000"/>
              </a:schemeClr>
            </a:solidFill>
            <a:round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1" name="标题 1"/>
          <p:cNvSpPr txBox="1"/>
          <p:nvPr/>
        </p:nvSpPr>
        <p:spPr>
          <a:xfrm rot="10800000" flipH="1">
            <a:off x="843422" y="5127335"/>
            <a:ext cx="782305" cy="663082"/>
          </a:xfrm>
          <a:custGeom>
            <a:avLst/>
            <a:gdLst>
              <a:gd name="connsiteX0" fmla="*/ 23425 w 482601"/>
              <a:gd name="connsiteY0" fmla="*/ 45664 h 409053"/>
              <a:gd name="connsiteX1" fmla="*/ 7 w 482601"/>
              <a:gd name="connsiteY1" fmla="*/ 22832 h 409053"/>
              <a:gd name="connsiteX2" fmla="*/ 23425 w 482601"/>
              <a:gd name="connsiteY2" fmla="*/ 0 h 409053"/>
              <a:gd name="connsiteX3" fmla="*/ 46843 w 482601"/>
              <a:gd name="connsiteY3" fmla="*/ 22832 h 409053"/>
              <a:gd name="connsiteX4" fmla="*/ 23425 w 482601"/>
              <a:gd name="connsiteY4" fmla="*/ 45664 h 409053"/>
              <a:gd name="connsiteX5" fmla="*/ 110576 w 482601"/>
              <a:gd name="connsiteY5" fmla="*/ 45664 h 409053"/>
              <a:gd name="connsiteX6" fmla="*/ 87158 w 482601"/>
              <a:gd name="connsiteY6" fmla="*/ 22832 h 409053"/>
              <a:gd name="connsiteX7" fmla="*/ 110576 w 482601"/>
              <a:gd name="connsiteY7" fmla="*/ 0 h 409053"/>
              <a:gd name="connsiteX8" fmla="*/ 133994 w 482601"/>
              <a:gd name="connsiteY8" fmla="*/ 22832 h 409053"/>
              <a:gd name="connsiteX9" fmla="*/ 110576 w 482601"/>
              <a:gd name="connsiteY9" fmla="*/ 45664 h 409053"/>
              <a:gd name="connsiteX10" fmla="*/ 197728 w 482601"/>
              <a:gd name="connsiteY10" fmla="*/ 45664 h 409053"/>
              <a:gd name="connsiteX11" fmla="*/ 174310 w 482601"/>
              <a:gd name="connsiteY11" fmla="*/ 22832 h 409053"/>
              <a:gd name="connsiteX12" fmla="*/ 197728 w 482601"/>
              <a:gd name="connsiteY12" fmla="*/ 0 h 409053"/>
              <a:gd name="connsiteX13" fmla="*/ 221146 w 482601"/>
              <a:gd name="connsiteY13" fmla="*/ 22832 h 409053"/>
              <a:gd name="connsiteX14" fmla="*/ 197728 w 482601"/>
              <a:gd name="connsiteY14" fmla="*/ 45664 h 409053"/>
              <a:gd name="connsiteX15" fmla="*/ 284881 w 482601"/>
              <a:gd name="connsiteY15" fmla="*/ 45664 h 409053"/>
              <a:gd name="connsiteX16" fmla="*/ 261463 w 482601"/>
              <a:gd name="connsiteY16" fmla="*/ 22832 h 409053"/>
              <a:gd name="connsiteX17" fmla="*/ 284881 w 482601"/>
              <a:gd name="connsiteY17" fmla="*/ 0 h 409053"/>
              <a:gd name="connsiteX18" fmla="*/ 308299 w 482601"/>
              <a:gd name="connsiteY18" fmla="*/ 22832 h 409053"/>
              <a:gd name="connsiteX19" fmla="*/ 284881 w 482601"/>
              <a:gd name="connsiteY19" fmla="*/ 45664 h 409053"/>
              <a:gd name="connsiteX20" fmla="*/ 372031 w 482601"/>
              <a:gd name="connsiteY20" fmla="*/ 45664 h 409053"/>
              <a:gd name="connsiteX21" fmla="*/ 348613 w 482601"/>
              <a:gd name="connsiteY21" fmla="*/ 22832 h 409053"/>
              <a:gd name="connsiteX22" fmla="*/ 372031 w 482601"/>
              <a:gd name="connsiteY22" fmla="*/ 0 h 409053"/>
              <a:gd name="connsiteX23" fmla="*/ 395449 w 482601"/>
              <a:gd name="connsiteY23" fmla="*/ 22832 h 409053"/>
              <a:gd name="connsiteX24" fmla="*/ 372031 w 482601"/>
              <a:gd name="connsiteY24" fmla="*/ 45664 h 409053"/>
              <a:gd name="connsiteX25" fmla="*/ 459183 w 482601"/>
              <a:gd name="connsiteY25" fmla="*/ 45664 h 409053"/>
              <a:gd name="connsiteX26" fmla="*/ 435765 w 482601"/>
              <a:gd name="connsiteY26" fmla="*/ 22832 h 409053"/>
              <a:gd name="connsiteX27" fmla="*/ 459183 w 482601"/>
              <a:gd name="connsiteY27" fmla="*/ 0 h 409053"/>
              <a:gd name="connsiteX28" fmla="*/ 482601 w 482601"/>
              <a:gd name="connsiteY28" fmla="*/ 22832 h 409053"/>
              <a:gd name="connsiteX29" fmla="*/ 459183 w 482601"/>
              <a:gd name="connsiteY29" fmla="*/ 45664 h 409053"/>
              <a:gd name="connsiteX30" fmla="*/ 23425 w 482601"/>
              <a:gd name="connsiteY30" fmla="*/ 136492 h 409053"/>
              <a:gd name="connsiteX31" fmla="*/ 7 w 482601"/>
              <a:gd name="connsiteY31" fmla="*/ 113660 h 409053"/>
              <a:gd name="connsiteX32" fmla="*/ 23425 w 482601"/>
              <a:gd name="connsiteY32" fmla="*/ 90828 h 409053"/>
              <a:gd name="connsiteX33" fmla="*/ 46843 w 482601"/>
              <a:gd name="connsiteY33" fmla="*/ 113660 h 409053"/>
              <a:gd name="connsiteX34" fmla="*/ 23425 w 482601"/>
              <a:gd name="connsiteY34" fmla="*/ 136492 h 409053"/>
              <a:gd name="connsiteX35" fmla="*/ 110576 w 482601"/>
              <a:gd name="connsiteY35" fmla="*/ 136492 h 409053"/>
              <a:gd name="connsiteX36" fmla="*/ 87158 w 482601"/>
              <a:gd name="connsiteY36" fmla="*/ 113660 h 409053"/>
              <a:gd name="connsiteX37" fmla="*/ 110576 w 482601"/>
              <a:gd name="connsiteY37" fmla="*/ 90828 h 409053"/>
              <a:gd name="connsiteX38" fmla="*/ 133994 w 482601"/>
              <a:gd name="connsiteY38" fmla="*/ 113660 h 409053"/>
              <a:gd name="connsiteX39" fmla="*/ 110576 w 482601"/>
              <a:gd name="connsiteY39" fmla="*/ 136492 h 409053"/>
              <a:gd name="connsiteX40" fmla="*/ 197728 w 482601"/>
              <a:gd name="connsiteY40" fmla="*/ 136492 h 409053"/>
              <a:gd name="connsiteX41" fmla="*/ 174310 w 482601"/>
              <a:gd name="connsiteY41" fmla="*/ 113660 h 409053"/>
              <a:gd name="connsiteX42" fmla="*/ 197728 w 482601"/>
              <a:gd name="connsiteY42" fmla="*/ 90828 h 409053"/>
              <a:gd name="connsiteX43" fmla="*/ 221146 w 482601"/>
              <a:gd name="connsiteY43" fmla="*/ 113660 h 409053"/>
              <a:gd name="connsiteX44" fmla="*/ 197728 w 482601"/>
              <a:gd name="connsiteY44" fmla="*/ 136492 h 409053"/>
              <a:gd name="connsiteX45" fmla="*/ 284881 w 482601"/>
              <a:gd name="connsiteY45" fmla="*/ 136492 h 409053"/>
              <a:gd name="connsiteX46" fmla="*/ 261463 w 482601"/>
              <a:gd name="connsiteY46" fmla="*/ 113660 h 409053"/>
              <a:gd name="connsiteX47" fmla="*/ 284881 w 482601"/>
              <a:gd name="connsiteY47" fmla="*/ 90828 h 409053"/>
              <a:gd name="connsiteX48" fmla="*/ 308299 w 482601"/>
              <a:gd name="connsiteY48" fmla="*/ 113660 h 409053"/>
              <a:gd name="connsiteX49" fmla="*/ 284881 w 482601"/>
              <a:gd name="connsiteY49" fmla="*/ 136492 h 409053"/>
              <a:gd name="connsiteX50" fmla="*/ 372031 w 482601"/>
              <a:gd name="connsiteY50" fmla="*/ 136492 h 409053"/>
              <a:gd name="connsiteX51" fmla="*/ 348613 w 482601"/>
              <a:gd name="connsiteY51" fmla="*/ 113660 h 409053"/>
              <a:gd name="connsiteX52" fmla="*/ 372031 w 482601"/>
              <a:gd name="connsiteY52" fmla="*/ 90828 h 409053"/>
              <a:gd name="connsiteX53" fmla="*/ 395449 w 482601"/>
              <a:gd name="connsiteY53" fmla="*/ 113660 h 409053"/>
              <a:gd name="connsiteX54" fmla="*/ 372031 w 482601"/>
              <a:gd name="connsiteY54" fmla="*/ 136492 h 409053"/>
              <a:gd name="connsiteX55" fmla="*/ 459183 w 482601"/>
              <a:gd name="connsiteY55" fmla="*/ 136492 h 409053"/>
              <a:gd name="connsiteX56" fmla="*/ 435765 w 482601"/>
              <a:gd name="connsiteY56" fmla="*/ 113660 h 409053"/>
              <a:gd name="connsiteX57" fmla="*/ 459183 w 482601"/>
              <a:gd name="connsiteY57" fmla="*/ 90828 h 409053"/>
              <a:gd name="connsiteX58" fmla="*/ 482601 w 482601"/>
              <a:gd name="connsiteY58" fmla="*/ 113660 h 409053"/>
              <a:gd name="connsiteX59" fmla="*/ 459183 w 482601"/>
              <a:gd name="connsiteY59" fmla="*/ 136492 h 409053"/>
              <a:gd name="connsiteX60" fmla="*/ 459183 w 482601"/>
              <a:gd name="connsiteY60" fmla="*/ 227319 h 409053"/>
              <a:gd name="connsiteX61" fmla="*/ 435765 w 482601"/>
              <a:gd name="connsiteY61" fmla="*/ 204487 h 409053"/>
              <a:gd name="connsiteX62" fmla="*/ 459183 w 482601"/>
              <a:gd name="connsiteY62" fmla="*/ 181655 h 409053"/>
              <a:gd name="connsiteX63" fmla="*/ 482601 w 482601"/>
              <a:gd name="connsiteY63" fmla="*/ 204487 h 409053"/>
              <a:gd name="connsiteX64" fmla="*/ 459183 w 482601"/>
              <a:gd name="connsiteY64" fmla="*/ 227319 h 409053"/>
              <a:gd name="connsiteX65" fmla="*/ 23425 w 482601"/>
              <a:gd name="connsiteY65" fmla="*/ 227320 h 409053"/>
              <a:gd name="connsiteX66" fmla="*/ 7 w 482601"/>
              <a:gd name="connsiteY66" fmla="*/ 204488 h 409053"/>
              <a:gd name="connsiteX67" fmla="*/ 23425 w 482601"/>
              <a:gd name="connsiteY67" fmla="*/ 181656 h 409053"/>
              <a:gd name="connsiteX68" fmla="*/ 46843 w 482601"/>
              <a:gd name="connsiteY68" fmla="*/ 204488 h 409053"/>
              <a:gd name="connsiteX69" fmla="*/ 23425 w 482601"/>
              <a:gd name="connsiteY69" fmla="*/ 227320 h 409053"/>
              <a:gd name="connsiteX70" fmla="*/ 110576 w 482601"/>
              <a:gd name="connsiteY70" fmla="*/ 227320 h 409053"/>
              <a:gd name="connsiteX71" fmla="*/ 87158 w 482601"/>
              <a:gd name="connsiteY71" fmla="*/ 204488 h 409053"/>
              <a:gd name="connsiteX72" fmla="*/ 110576 w 482601"/>
              <a:gd name="connsiteY72" fmla="*/ 181656 h 409053"/>
              <a:gd name="connsiteX73" fmla="*/ 133994 w 482601"/>
              <a:gd name="connsiteY73" fmla="*/ 204488 h 409053"/>
              <a:gd name="connsiteX74" fmla="*/ 110576 w 482601"/>
              <a:gd name="connsiteY74" fmla="*/ 227320 h 409053"/>
              <a:gd name="connsiteX75" fmla="*/ 197728 w 482601"/>
              <a:gd name="connsiteY75" fmla="*/ 227320 h 409053"/>
              <a:gd name="connsiteX76" fmla="*/ 174310 w 482601"/>
              <a:gd name="connsiteY76" fmla="*/ 204488 h 409053"/>
              <a:gd name="connsiteX77" fmla="*/ 197728 w 482601"/>
              <a:gd name="connsiteY77" fmla="*/ 181656 h 409053"/>
              <a:gd name="connsiteX78" fmla="*/ 221146 w 482601"/>
              <a:gd name="connsiteY78" fmla="*/ 204488 h 409053"/>
              <a:gd name="connsiteX79" fmla="*/ 197728 w 482601"/>
              <a:gd name="connsiteY79" fmla="*/ 227320 h 409053"/>
              <a:gd name="connsiteX80" fmla="*/ 284881 w 482601"/>
              <a:gd name="connsiteY80" fmla="*/ 227320 h 409053"/>
              <a:gd name="connsiteX81" fmla="*/ 261463 w 482601"/>
              <a:gd name="connsiteY81" fmla="*/ 204488 h 409053"/>
              <a:gd name="connsiteX82" fmla="*/ 284881 w 482601"/>
              <a:gd name="connsiteY82" fmla="*/ 181656 h 409053"/>
              <a:gd name="connsiteX83" fmla="*/ 308299 w 482601"/>
              <a:gd name="connsiteY83" fmla="*/ 204488 h 409053"/>
              <a:gd name="connsiteX84" fmla="*/ 284881 w 482601"/>
              <a:gd name="connsiteY84" fmla="*/ 227320 h 409053"/>
              <a:gd name="connsiteX85" fmla="*/ 372031 w 482601"/>
              <a:gd name="connsiteY85" fmla="*/ 227320 h 409053"/>
              <a:gd name="connsiteX86" fmla="*/ 348613 w 482601"/>
              <a:gd name="connsiteY86" fmla="*/ 204488 h 409053"/>
              <a:gd name="connsiteX87" fmla="*/ 372031 w 482601"/>
              <a:gd name="connsiteY87" fmla="*/ 181656 h 409053"/>
              <a:gd name="connsiteX88" fmla="*/ 395449 w 482601"/>
              <a:gd name="connsiteY88" fmla="*/ 204488 h 409053"/>
              <a:gd name="connsiteX89" fmla="*/ 372031 w 482601"/>
              <a:gd name="connsiteY89" fmla="*/ 227320 h 409053"/>
              <a:gd name="connsiteX90" fmla="*/ 23425 w 482601"/>
              <a:gd name="connsiteY90" fmla="*/ 318147 h 409053"/>
              <a:gd name="connsiteX91" fmla="*/ 7 w 482601"/>
              <a:gd name="connsiteY91" fmla="*/ 295315 h 409053"/>
              <a:gd name="connsiteX92" fmla="*/ 23425 w 482601"/>
              <a:gd name="connsiteY92" fmla="*/ 272483 h 409053"/>
              <a:gd name="connsiteX93" fmla="*/ 46843 w 482601"/>
              <a:gd name="connsiteY93" fmla="*/ 295315 h 409053"/>
              <a:gd name="connsiteX94" fmla="*/ 23425 w 482601"/>
              <a:gd name="connsiteY94" fmla="*/ 318147 h 409053"/>
              <a:gd name="connsiteX95" fmla="*/ 110576 w 482601"/>
              <a:gd name="connsiteY95" fmla="*/ 318147 h 409053"/>
              <a:gd name="connsiteX96" fmla="*/ 87158 w 482601"/>
              <a:gd name="connsiteY96" fmla="*/ 295315 h 409053"/>
              <a:gd name="connsiteX97" fmla="*/ 110576 w 482601"/>
              <a:gd name="connsiteY97" fmla="*/ 272483 h 409053"/>
              <a:gd name="connsiteX98" fmla="*/ 133994 w 482601"/>
              <a:gd name="connsiteY98" fmla="*/ 295315 h 409053"/>
              <a:gd name="connsiteX99" fmla="*/ 110576 w 482601"/>
              <a:gd name="connsiteY99" fmla="*/ 318147 h 409053"/>
              <a:gd name="connsiteX100" fmla="*/ 197728 w 482601"/>
              <a:gd name="connsiteY100" fmla="*/ 318147 h 409053"/>
              <a:gd name="connsiteX101" fmla="*/ 174310 w 482601"/>
              <a:gd name="connsiteY101" fmla="*/ 295315 h 409053"/>
              <a:gd name="connsiteX102" fmla="*/ 197728 w 482601"/>
              <a:gd name="connsiteY102" fmla="*/ 272483 h 409053"/>
              <a:gd name="connsiteX103" fmla="*/ 221146 w 482601"/>
              <a:gd name="connsiteY103" fmla="*/ 295315 h 409053"/>
              <a:gd name="connsiteX104" fmla="*/ 197728 w 482601"/>
              <a:gd name="connsiteY104" fmla="*/ 318147 h 409053"/>
              <a:gd name="connsiteX105" fmla="*/ 284881 w 482601"/>
              <a:gd name="connsiteY105" fmla="*/ 318147 h 409053"/>
              <a:gd name="connsiteX106" fmla="*/ 261463 w 482601"/>
              <a:gd name="connsiteY106" fmla="*/ 295315 h 409053"/>
              <a:gd name="connsiteX107" fmla="*/ 284881 w 482601"/>
              <a:gd name="connsiteY107" fmla="*/ 272483 h 409053"/>
              <a:gd name="connsiteX108" fmla="*/ 308299 w 482601"/>
              <a:gd name="connsiteY108" fmla="*/ 295315 h 409053"/>
              <a:gd name="connsiteX109" fmla="*/ 284881 w 482601"/>
              <a:gd name="connsiteY109" fmla="*/ 318147 h 409053"/>
              <a:gd name="connsiteX110" fmla="*/ 372031 w 482601"/>
              <a:gd name="connsiteY110" fmla="*/ 318147 h 409053"/>
              <a:gd name="connsiteX111" fmla="*/ 348613 w 482601"/>
              <a:gd name="connsiteY111" fmla="*/ 295315 h 409053"/>
              <a:gd name="connsiteX112" fmla="*/ 372031 w 482601"/>
              <a:gd name="connsiteY112" fmla="*/ 272483 h 409053"/>
              <a:gd name="connsiteX113" fmla="*/ 395449 w 482601"/>
              <a:gd name="connsiteY113" fmla="*/ 295315 h 409053"/>
              <a:gd name="connsiteX114" fmla="*/ 372031 w 482601"/>
              <a:gd name="connsiteY114" fmla="*/ 318147 h 409053"/>
              <a:gd name="connsiteX115" fmla="*/ 459183 w 482601"/>
              <a:gd name="connsiteY115" fmla="*/ 318147 h 409053"/>
              <a:gd name="connsiteX116" fmla="*/ 435765 w 482601"/>
              <a:gd name="connsiteY116" fmla="*/ 295315 h 409053"/>
              <a:gd name="connsiteX117" fmla="*/ 459183 w 482601"/>
              <a:gd name="connsiteY117" fmla="*/ 272483 h 409053"/>
              <a:gd name="connsiteX118" fmla="*/ 482601 w 482601"/>
              <a:gd name="connsiteY118" fmla="*/ 295315 h 409053"/>
              <a:gd name="connsiteX119" fmla="*/ 459183 w 482601"/>
              <a:gd name="connsiteY119" fmla="*/ 318147 h 409053"/>
              <a:gd name="connsiteX120" fmla="*/ 23418 w 482601"/>
              <a:gd name="connsiteY120" fmla="*/ 409034 h 409053"/>
              <a:gd name="connsiteX121" fmla="*/ 0 w 482601"/>
              <a:gd name="connsiteY121" fmla="*/ 386200 h 409053"/>
              <a:gd name="connsiteX122" fmla="*/ 23418 w 482601"/>
              <a:gd name="connsiteY122" fmla="*/ 363366 h 409053"/>
              <a:gd name="connsiteX123" fmla="*/ 46836 w 482601"/>
              <a:gd name="connsiteY123" fmla="*/ 386200 h 409053"/>
              <a:gd name="connsiteX124" fmla="*/ 23418 w 482601"/>
              <a:gd name="connsiteY124" fmla="*/ 409034 h 409053"/>
              <a:gd name="connsiteX125" fmla="*/ 110562 w 482601"/>
              <a:gd name="connsiteY125" fmla="*/ 409038 h 409053"/>
              <a:gd name="connsiteX126" fmla="*/ 87144 w 482601"/>
              <a:gd name="connsiteY126" fmla="*/ 386204 h 409053"/>
              <a:gd name="connsiteX127" fmla="*/ 110562 w 482601"/>
              <a:gd name="connsiteY127" fmla="*/ 363370 h 409053"/>
              <a:gd name="connsiteX128" fmla="*/ 133980 w 482601"/>
              <a:gd name="connsiteY128" fmla="*/ 386204 h 409053"/>
              <a:gd name="connsiteX129" fmla="*/ 110562 w 482601"/>
              <a:gd name="connsiteY129" fmla="*/ 409038 h 409053"/>
              <a:gd name="connsiteX130" fmla="*/ 197723 w 482601"/>
              <a:gd name="connsiteY130" fmla="*/ 409041 h 409053"/>
              <a:gd name="connsiteX131" fmla="*/ 174305 w 482601"/>
              <a:gd name="connsiteY131" fmla="*/ 386207 h 409053"/>
              <a:gd name="connsiteX132" fmla="*/ 197723 w 482601"/>
              <a:gd name="connsiteY132" fmla="*/ 363373 h 409053"/>
              <a:gd name="connsiteX133" fmla="*/ 221141 w 482601"/>
              <a:gd name="connsiteY133" fmla="*/ 386207 h 409053"/>
              <a:gd name="connsiteX134" fmla="*/ 197723 w 482601"/>
              <a:gd name="connsiteY134" fmla="*/ 409041 h 409053"/>
              <a:gd name="connsiteX135" fmla="*/ 284861 w 482601"/>
              <a:gd name="connsiteY135" fmla="*/ 409045 h 409053"/>
              <a:gd name="connsiteX136" fmla="*/ 261443 w 482601"/>
              <a:gd name="connsiteY136" fmla="*/ 386211 h 409053"/>
              <a:gd name="connsiteX137" fmla="*/ 284861 w 482601"/>
              <a:gd name="connsiteY137" fmla="*/ 363377 h 409053"/>
              <a:gd name="connsiteX138" fmla="*/ 308279 w 482601"/>
              <a:gd name="connsiteY138" fmla="*/ 386211 h 409053"/>
              <a:gd name="connsiteX139" fmla="*/ 284861 w 482601"/>
              <a:gd name="connsiteY139" fmla="*/ 409045 h 409053"/>
              <a:gd name="connsiteX140" fmla="*/ 371983 w 482601"/>
              <a:gd name="connsiteY140" fmla="*/ 409049 h 409053"/>
              <a:gd name="connsiteX141" fmla="*/ 348565 w 482601"/>
              <a:gd name="connsiteY141" fmla="*/ 386215 h 409053"/>
              <a:gd name="connsiteX142" fmla="*/ 371983 w 482601"/>
              <a:gd name="connsiteY142" fmla="*/ 363381 h 409053"/>
              <a:gd name="connsiteX143" fmla="*/ 395401 w 482601"/>
              <a:gd name="connsiteY143" fmla="*/ 386215 h 409053"/>
              <a:gd name="connsiteX144" fmla="*/ 371983 w 482601"/>
              <a:gd name="connsiteY144" fmla="*/ 409049 h 409053"/>
              <a:gd name="connsiteX145" fmla="*/ 459074 w 482601"/>
              <a:gd name="connsiteY145" fmla="*/ 409053 h 409053"/>
              <a:gd name="connsiteX146" fmla="*/ 435656 w 482601"/>
              <a:gd name="connsiteY146" fmla="*/ 386219 h 409053"/>
              <a:gd name="connsiteX147" fmla="*/ 459074 w 482601"/>
              <a:gd name="connsiteY147" fmla="*/ 363385 h 409053"/>
              <a:gd name="connsiteX148" fmla="*/ 482492 w 482601"/>
              <a:gd name="connsiteY148" fmla="*/ 386219 h 409053"/>
              <a:gd name="connsiteX149" fmla="*/ 459074 w 482601"/>
              <a:gd name="connsiteY149" fmla="*/ 409053 h 409053"/>
            </a:gdLst>
            <a:ahLst/>
            <a:cxnLst/>
            <a:rect l="l" t="t" r="r" b="b"/>
            <a:pathLst>
              <a:path w="482601" h="409053">
                <a:moveTo>
                  <a:pt x="23425" y="45664"/>
                </a:moveTo>
                <a:cubicBezTo>
                  <a:pt x="10492" y="45664"/>
                  <a:pt x="7" y="35442"/>
                  <a:pt x="7" y="22832"/>
                </a:cubicBezTo>
                <a:cubicBezTo>
                  <a:pt x="7" y="10222"/>
                  <a:pt x="10492" y="0"/>
                  <a:pt x="23425" y="0"/>
                </a:cubicBezTo>
                <a:cubicBezTo>
                  <a:pt x="36358" y="0"/>
                  <a:pt x="46843" y="10222"/>
                  <a:pt x="46843" y="22832"/>
                </a:cubicBezTo>
                <a:cubicBezTo>
                  <a:pt x="46843" y="35442"/>
                  <a:pt x="36358" y="45664"/>
                  <a:pt x="23425" y="45664"/>
                </a:cubicBezTo>
                <a:close/>
                <a:moveTo>
                  <a:pt x="110576" y="45664"/>
                </a:moveTo>
                <a:cubicBezTo>
                  <a:pt x="97643" y="45664"/>
                  <a:pt x="87158" y="35442"/>
                  <a:pt x="87158" y="22832"/>
                </a:cubicBezTo>
                <a:cubicBezTo>
                  <a:pt x="87158" y="10222"/>
                  <a:pt x="97643" y="0"/>
                  <a:pt x="110576" y="0"/>
                </a:cubicBezTo>
                <a:cubicBezTo>
                  <a:pt x="123509" y="0"/>
                  <a:pt x="133994" y="10222"/>
                  <a:pt x="133994" y="22832"/>
                </a:cubicBezTo>
                <a:cubicBezTo>
                  <a:pt x="133994" y="35442"/>
                  <a:pt x="123509" y="45664"/>
                  <a:pt x="110576" y="45664"/>
                </a:cubicBezTo>
                <a:close/>
                <a:moveTo>
                  <a:pt x="197728" y="45664"/>
                </a:moveTo>
                <a:cubicBezTo>
                  <a:pt x="184795" y="45664"/>
                  <a:pt x="174310" y="35442"/>
                  <a:pt x="174310" y="22832"/>
                </a:cubicBezTo>
                <a:cubicBezTo>
                  <a:pt x="174310" y="10222"/>
                  <a:pt x="184795" y="0"/>
                  <a:pt x="197728" y="0"/>
                </a:cubicBezTo>
                <a:cubicBezTo>
                  <a:pt x="210661" y="0"/>
                  <a:pt x="221146" y="10222"/>
                  <a:pt x="221146" y="22832"/>
                </a:cubicBezTo>
                <a:cubicBezTo>
                  <a:pt x="221146" y="35442"/>
                  <a:pt x="210661" y="45664"/>
                  <a:pt x="197728" y="45664"/>
                </a:cubicBezTo>
                <a:close/>
                <a:moveTo>
                  <a:pt x="284881" y="45664"/>
                </a:moveTo>
                <a:cubicBezTo>
                  <a:pt x="271948" y="45664"/>
                  <a:pt x="261463" y="35442"/>
                  <a:pt x="261463" y="22832"/>
                </a:cubicBezTo>
                <a:cubicBezTo>
                  <a:pt x="261463" y="10222"/>
                  <a:pt x="271948" y="0"/>
                  <a:pt x="284881" y="0"/>
                </a:cubicBezTo>
                <a:cubicBezTo>
                  <a:pt x="297814" y="0"/>
                  <a:pt x="308299" y="10222"/>
                  <a:pt x="308299" y="22832"/>
                </a:cubicBezTo>
                <a:cubicBezTo>
                  <a:pt x="308299" y="35442"/>
                  <a:pt x="297814" y="45664"/>
                  <a:pt x="284881" y="45664"/>
                </a:cubicBezTo>
                <a:close/>
                <a:moveTo>
                  <a:pt x="372031" y="45664"/>
                </a:moveTo>
                <a:cubicBezTo>
                  <a:pt x="359098" y="45664"/>
                  <a:pt x="348613" y="35442"/>
                  <a:pt x="348613" y="22832"/>
                </a:cubicBezTo>
                <a:cubicBezTo>
                  <a:pt x="348613" y="10222"/>
                  <a:pt x="359098" y="0"/>
                  <a:pt x="372031" y="0"/>
                </a:cubicBezTo>
                <a:cubicBezTo>
                  <a:pt x="384964" y="0"/>
                  <a:pt x="395449" y="10222"/>
                  <a:pt x="395449" y="22832"/>
                </a:cubicBezTo>
                <a:cubicBezTo>
                  <a:pt x="395449" y="35442"/>
                  <a:pt x="384964" y="45664"/>
                  <a:pt x="372031" y="45664"/>
                </a:cubicBezTo>
                <a:close/>
                <a:moveTo>
                  <a:pt x="459183" y="45664"/>
                </a:moveTo>
                <a:cubicBezTo>
                  <a:pt x="446250" y="45664"/>
                  <a:pt x="435765" y="35442"/>
                  <a:pt x="435765" y="22832"/>
                </a:cubicBezTo>
                <a:cubicBezTo>
                  <a:pt x="435765" y="10222"/>
                  <a:pt x="446250" y="0"/>
                  <a:pt x="459183" y="0"/>
                </a:cubicBezTo>
                <a:cubicBezTo>
                  <a:pt x="472116" y="0"/>
                  <a:pt x="482601" y="10222"/>
                  <a:pt x="482601" y="22832"/>
                </a:cubicBezTo>
                <a:cubicBezTo>
                  <a:pt x="482601" y="35442"/>
                  <a:pt x="472116" y="45664"/>
                  <a:pt x="459183" y="45664"/>
                </a:cubicBezTo>
                <a:close/>
                <a:moveTo>
                  <a:pt x="23425" y="136492"/>
                </a:moveTo>
                <a:cubicBezTo>
                  <a:pt x="10492" y="136492"/>
                  <a:pt x="7" y="126270"/>
                  <a:pt x="7" y="113660"/>
                </a:cubicBezTo>
                <a:cubicBezTo>
                  <a:pt x="7" y="101050"/>
                  <a:pt x="10492" y="90828"/>
                  <a:pt x="23425" y="90828"/>
                </a:cubicBezTo>
                <a:cubicBezTo>
                  <a:pt x="36358" y="90828"/>
                  <a:pt x="46843" y="101050"/>
                  <a:pt x="46843" y="113660"/>
                </a:cubicBezTo>
                <a:cubicBezTo>
                  <a:pt x="46843" y="126270"/>
                  <a:pt x="36358" y="136492"/>
                  <a:pt x="23425" y="136492"/>
                </a:cubicBezTo>
                <a:close/>
                <a:moveTo>
                  <a:pt x="110576" y="136492"/>
                </a:moveTo>
                <a:cubicBezTo>
                  <a:pt x="97643" y="136492"/>
                  <a:pt x="87158" y="126270"/>
                  <a:pt x="87158" y="113660"/>
                </a:cubicBezTo>
                <a:cubicBezTo>
                  <a:pt x="87158" y="101050"/>
                  <a:pt x="97643" y="90828"/>
                  <a:pt x="110576" y="90828"/>
                </a:cubicBezTo>
                <a:cubicBezTo>
                  <a:pt x="123509" y="90828"/>
                  <a:pt x="133994" y="101050"/>
                  <a:pt x="133994" y="113660"/>
                </a:cubicBezTo>
                <a:cubicBezTo>
                  <a:pt x="133994" y="126270"/>
                  <a:pt x="123509" y="136492"/>
                  <a:pt x="110576" y="136492"/>
                </a:cubicBezTo>
                <a:close/>
                <a:moveTo>
                  <a:pt x="197728" y="136492"/>
                </a:moveTo>
                <a:cubicBezTo>
                  <a:pt x="184795" y="136492"/>
                  <a:pt x="174310" y="126270"/>
                  <a:pt x="174310" y="113660"/>
                </a:cubicBezTo>
                <a:cubicBezTo>
                  <a:pt x="174310" y="101050"/>
                  <a:pt x="184795" y="90828"/>
                  <a:pt x="197728" y="90828"/>
                </a:cubicBezTo>
                <a:cubicBezTo>
                  <a:pt x="210661" y="90828"/>
                  <a:pt x="221146" y="101050"/>
                  <a:pt x="221146" y="113660"/>
                </a:cubicBezTo>
                <a:cubicBezTo>
                  <a:pt x="221146" y="126270"/>
                  <a:pt x="210661" y="136492"/>
                  <a:pt x="197728" y="136492"/>
                </a:cubicBezTo>
                <a:close/>
                <a:moveTo>
                  <a:pt x="284881" y="136492"/>
                </a:moveTo>
                <a:cubicBezTo>
                  <a:pt x="271948" y="136492"/>
                  <a:pt x="261463" y="126270"/>
                  <a:pt x="261463" y="113660"/>
                </a:cubicBezTo>
                <a:cubicBezTo>
                  <a:pt x="261463" y="101050"/>
                  <a:pt x="271948" y="90828"/>
                  <a:pt x="284881" y="90828"/>
                </a:cubicBezTo>
                <a:cubicBezTo>
                  <a:pt x="297814" y="90828"/>
                  <a:pt x="308299" y="101050"/>
                  <a:pt x="308299" y="113660"/>
                </a:cubicBezTo>
                <a:cubicBezTo>
                  <a:pt x="308299" y="126270"/>
                  <a:pt x="297814" y="136492"/>
                  <a:pt x="284881" y="136492"/>
                </a:cubicBezTo>
                <a:close/>
                <a:moveTo>
                  <a:pt x="372031" y="136492"/>
                </a:moveTo>
                <a:cubicBezTo>
                  <a:pt x="359098" y="136492"/>
                  <a:pt x="348613" y="126270"/>
                  <a:pt x="348613" y="113660"/>
                </a:cubicBezTo>
                <a:cubicBezTo>
                  <a:pt x="348613" y="101050"/>
                  <a:pt x="359098" y="90828"/>
                  <a:pt x="372031" y="90828"/>
                </a:cubicBezTo>
                <a:cubicBezTo>
                  <a:pt x="384964" y="90828"/>
                  <a:pt x="395449" y="101050"/>
                  <a:pt x="395449" y="113660"/>
                </a:cubicBezTo>
                <a:cubicBezTo>
                  <a:pt x="395449" y="126270"/>
                  <a:pt x="384964" y="136492"/>
                  <a:pt x="372031" y="136492"/>
                </a:cubicBezTo>
                <a:close/>
                <a:moveTo>
                  <a:pt x="459183" y="136492"/>
                </a:moveTo>
                <a:cubicBezTo>
                  <a:pt x="446250" y="136492"/>
                  <a:pt x="435765" y="126270"/>
                  <a:pt x="435765" y="113660"/>
                </a:cubicBezTo>
                <a:cubicBezTo>
                  <a:pt x="435765" y="101050"/>
                  <a:pt x="446250" y="90828"/>
                  <a:pt x="459183" y="90828"/>
                </a:cubicBezTo>
                <a:cubicBezTo>
                  <a:pt x="472116" y="90828"/>
                  <a:pt x="482601" y="101050"/>
                  <a:pt x="482601" y="113660"/>
                </a:cubicBezTo>
                <a:cubicBezTo>
                  <a:pt x="482601" y="126270"/>
                  <a:pt x="472116" y="136492"/>
                  <a:pt x="459183" y="136492"/>
                </a:cubicBezTo>
                <a:close/>
                <a:moveTo>
                  <a:pt x="459183" y="227319"/>
                </a:moveTo>
                <a:cubicBezTo>
                  <a:pt x="446250" y="227319"/>
                  <a:pt x="435765" y="217097"/>
                  <a:pt x="435765" y="204487"/>
                </a:cubicBezTo>
                <a:cubicBezTo>
                  <a:pt x="435765" y="191877"/>
                  <a:pt x="446250" y="181655"/>
                  <a:pt x="459183" y="181655"/>
                </a:cubicBezTo>
                <a:cubicBezTo>
                  <a:pt x="472116" y="181655"/>
                  <a:pt x="482601" y="191877"/>
                  <a:pt x="482601" y="204487"/>
                </a:cubicBezTo>
                <a:cubicBezTo>
                  <a:pt x="482601" y="217097"/>
                  <a:pt x="472116" y="227319"/>
                  <a:pt x="459183" y="227319"/>
                </a:cubicBezTo>
                <a:close/>
                <a:moveTo>
                  <a:pt x="23425" y="227320"/>
                </a:moveTo>
                <a:cubicBezTo>
                  <a:pt x="10492" y="227320"/>
                  <a:pt x="7" y="217098"/>
                  <a:pt x="7" y="204488"/>
                </a:cubicBezTo>
                <a:cubicBezTo>
                  <a:pt x="7" y="191878"/>
                  <a:pt x="10492" y="181656"/>
                  <a:pt x="23425" y="181656"/>
                </a:cubicBezTo>
                <a:cubicBezTo>
                  <a:pt x="36358" y="181656"/>
                  <a:pt x="46843" y="191878"/>
                  <a:pt x="46843" y="204488"/>
                </a:cubicBezTo>
                <a:cubicBezTo>
                  <a:pt x="46843" y="217098"/>
                  <a:pt x="36358" y="227320"/>
                  <a:pt x="23425" y="227320"/>
                </a:cubicBezTo>
                <a:close/>
                <a:moveTo>
                  <a:pt x="110576" y="227320"/>
                </a:moveTo>
                <a:cubicBezTo>
                  <a:pt x="97643" y="227320"/>
                  <a:pt x="87158" y="217098"/>
                  <a:pt x="87158" y="204488"/>
                </a:cubicBezTo>
                <a:cubicBezTo>
                  <a:pt x="87158" y="191878"/>
                  <a:pt x="97643" y="181656"/>
                  <a:pt x="110576" y="181656"/>
                </a:cubicBezTo>
                <a:cubicBezTo>
                  <a:pt x="123509" y="181656"/>
                  <a:pt x="133994" y="191878"/>
                  <a:pt x="133994" y="204488"/>
                </a:cubicBezTo>
                <a:cubicBezTo>
                  <a:pt x="133994" y="217098"/>
                  <a:pt x="123509" y="227320"/>
                  <a:pt x="110576" y="227320"/>
                </a:cubicBezTo>
                <a:close/>
                <a:moveTo>
                  <a:pt x="197728" y="227320"/>
                </a:moveTo>
                <a:cubicBezTo>
                  <a:pt x="184795" y="227320"/>
                  <a:pt x="174310" y="217098"/>
                  <a:pt x="174310" y="204488"/>
                </a:cubicBezTo>
                <a:cubicBezTo>
                  <a:pt x="174310" y="191878"/>
                  <a:pt x="184795" y="181656"/>
                  <a:pt x="197728" y="181656"/>
                </a:cubicBezTo>
                <a:cubicBezTo>
                  <a:pt x="210661" y="181656"/>
                  <a:pt x="221146" y="191878"/>
                  <a:pt x="221146" y="204488"/>
                </a:cubicBezTo>
                <a:cubicBezTo>
                  <a:pt x="221146" y="217098"/>
                  <a:pt x="210661" y="227320"/>
                  <a:pt x="197728" y="227320"/>
                </a:cubicBezTo>
                <a:close/>
                <a:moveTo>
                  <a:pt x="284881" y="227320"/>
                </a:moveTo>
                <a:cubicBezTo>
                  <a:pt x="271948" y="227320"/>
                  <a:pt x="261463" y="217098"/>
                  <a:pt x="261463" y="204488"/>
                </a:cubicBezTo>
                <a:cubicBezTo>
                  <a:pt x="261463" y="191878"/>
                  <a:pt x="271948" y="181656"/>
                  <a:pt x="284881" y="181656"/>
                </a:cubicBezTo>
                <a:cubicBezTo>
                  <a:pt x="297814" y="181656"/>
                  <a:pt x="308299" y="191878"/>
                  <a:pt x="308299" y="204488"/>
                </a:cubicBezTo>
                <a:cubicBezTo>
                  <a:pt x="308299" y="217098"/>
                  <a:pt x="297814" y="227320"/>
                  <a:pt x="284881" y="227320"/>
                </a:cubicBezTo>
                <a:close/>
                <a:moveTo>
                  <a:pt x="372031" y="227320"/>
                </a:moveTo>
                <a:cubicBezTo>
                  <a:pt x="359098" y="227320"/>
                  <a:pt x="348613" y="217098"/>
                  <a:pt x="348613" y="204488"/>
                </a:cubicBezTo>
                <a:cubicBezTo>
                  <a:pt x="348613" y="191878"/>
                  <a:pt x="359098" y="181656"/>
                  <a:pt x="372031" y="181656"/>
                </a:cubicBezTo>
                <a:cubicBezTo>
                  <a:pt x="384964" y="181656"/>
                  <a:pt x="395449" y="191878"/>
                  <a:pt x="395449" y="204488"/>
                </a:cubicBezTo>
                <a:cubicBezTo>
                  <a:pt x="395449" y="217098"/>
                  <a:pt x="384964" y="227320"/>
                  <a:pt x="372031" y="227320"/>
                </a:cubicBezTo>
                <a:close/>
                <a:moveTo>
                  <a:pt x="23425" y="318147"/>
                </a:moveTo>
                <a:cubicBezTo>
                  <a:pt x="10492" y="318147"/>
                  <a:pt x="7" y="307925"/>
                  <a:pt x="7" y="295315"/>
                </a:cubicBezTo>
                <a:cubicBezTo>
                  <a:pt x="7" y="282705"/>
                  <a:pt x="10492" y="272483"/>
                  <a:pt x="23425" y="272483"/>
                </a:cubicBezTo>
                <a:cubicBezTo>
                  <a:pt x="36358" y="272483"/>
                  <a:pt x="46843" y="282705"/>
                  <a:pt x="46843" y="295315"/>
                </a:cubicBezTo>
                <a:cubicBezTo>
                  <a:pt x="46843" y="307925"/>
                  <a:pt x="36358" y="318147"/>
                  <a:pt x="23425" y="318147"/>
                </a:cubicBezTo>
                <a:close/>
                <a:moveTo>
                  <a:pt x="110576" y="318147"/>
                </a:moveTo>
                <a:cubicBezTo>
                  <a:pt x="97643" y="318147"/>
                  <a:pt x="87158" y="307925"/>
                  <a:pt x="87158" y="295315"/>
                </a:cubicBezTo>
                <a:cubicBezTo>
                  <a:pt x="87158" y="282705"/>
                  <a:pt x="97643" y="272483"/>
                  <a:pt x="110576" y="272483"/>
                </a:cubicBezTo>
                <a:cubicBezTo>
                  <a:pt x="123509" y="272483"/>
                  <a:pt x="133994" y="282705"/>
                  <a:pt x="133994" y="295315"/>
                </a:cubicBezTo>
                <a:cubicBezTo>
                  <a:pt x="133994" y="307925"/>
                  <a:pt x="123509" y="318147"/>
                  <a:pt x="110576" y="318147"/>
                </a:cubicBezTo>
                <a:close/>
                <a:moveTo>
                  <a:pt x="197728" y="318147"/>
                </a:moveTo>
                <a:cubicBezTo>
                  <a:pt x="184795" y="318147"/>
                  <a:pt x="174310" y="307925"/>
                  <a:pt x="174310" y="295315"/>
                </a:cubicBezTo>
                <a:cubicBezTo>
                  <a:pt x="174310" y="282705"/>
                  <a:pt x="184795" y="272483"/>
                  <a:pt x="197728" y="272483"/>
                </a:cubicBezTo>
                <a:cubicBezTo>
                  <a:pt x="210661" y="272483"/>
                  <a:pt x="221146" y="282705"/>
                  <a:pt x="221146" y="295315"/>
                </a:cubicBezTo>
                <a:cubicBezTo>
                  <a:pt x="221146" y="307925"/>
                  <a:pt x="210661" y="318147"/>
                  <a:pt x="197728" y="318147"/>
                </a:cubicBezTo>
                <a:close/>
                <a:moveTo>
                  <a:pt x="284881" y="318147"/>
                </a:moveTo>
                <a:cubicBezTo>
                  <a:pt x="271948" y="318147"/>
                  <a:pt x="261463" y="307925"/>
                  <a:pt x="261463" y="295315"/>
                </a:cubicBezTo>
                <a:cubicBezTo>
                  <a:pt x="261463" y="282705"/>
                  <a:pt x="271948" y="272483"/>
                  <a:pt x="284881" y="272483"/>
                </a:cubicBezTo>
                <a:cubicBezTo>
                  <a:pt x="297814" y="272483"/>
                  <a:pt x="308299" y="282705"/>
                  <a:pt x="308299" y="295315"/>
                </a:cubicBezTo>
                <a:cubicBezTo>
                  <a:pt x="308299" y="307925"/>
                  <a:pt x="297814" y="318147"/>
                  <a:pt x="284881" y="318147"/>
                </a:cubicBezTo>
                <a:close/>
                <a:moveTo>
                  <a:pt x="372031" y="318147"/>
                </a:moveTo>
                <a:cubicBezTo>
                  <a:pt x="359098" y="318147"/>
                  <a:pt x="348613" y="307925"/>
                  <a:pt x="348613" y="295315"/>
                </a:cubicBezTo>
                <a:cubicBezTo>
                  <a:pt x="348613" y="282705"/>
                  <a:pt x="359098" y="272483"/>
                  <a:pt x="372031" y="272483"/>
                </a:cubicBezTo>
                <a:cubicBezTo>
                  <a:pt x="384964" y="272483"/>
                  <a:pt x="395449" y="282705"/>
                  <a:pt x="395449" y="295315"/>
                </a:cubicBezTo>
                <a:cubicBezTo>
                  <a:pt x="395449" y="307925"/>
                  <a:pt x="384964" y="318147"/>
                  <a:pt x="372031" y="318147"/>
                </a:cubicBezTo>
                <a:close/>
                <a:moveTo>
                  <a:pt x="459183" y="318147"/>
                </a:moveTo>
                <a:cubicBezTo>
                  <a:pt x="446250" y="318147"/>
                  <a:pt x="435765" y="307925"/>
                  <a:pt x="435765" y="295315"/>
                </a:cubicBezTo>
                <a:cubicBezTo>
                  <a:pt x="435765" y="282705"/>
                  <a:pt x="446250" y="272483"/>
                  <a:pt x="459183" y="272483"/>
                </a:cubicBezTo>
                <a:cubicBezTo>
                  <a:pt x="472116" y="272483"/>
                  <a:pt x="482601" y="282705"/>
                  <a:pt x="482601" y="295315"/>
                </a:cubicBezTo>
                <a:cubicBezTo>
                  <a:pt x="482601" y="307925"/>
                  <a:pt x="472116" y="318147"/>
                  <a:pt x="459183" y="318147"/>
                </a:cubicBezTo>
                <a:close/>
                <a:moveTo>
                  <a:pt x="23418" y="409034"/>
                </a:moveTo>
                <a:cubicBezTo>
                  <a:pt x="10485" y="409034"/>
                  <a:pt x="0" y="398811"/>
                  <a:pt x="0" y="386200"/>
                </a:cubicBezTo>
                <a:cubicBezTo>
                  <a:pt x="0" y="373589"/>
                  <a:pt x="10485" y="363366"/>
                  <a:pt x="23418" y="363366"/>
                </a:cubicBezTo>
                <a:cubicBezTo>
                  <a:pt x="36351" y="363366"/>
                  <a:pt x="46836" y="373589"/>
                  <a:pt x="46836" y="386200"/>
                </a:cubicBezTo>
                <a:cubicBezTo>
                  <a:pt x="46836" y="398811"/>
                  <a:pt x="36351" y="409034"/>
                  <a:pt x="23418" y="409034"/>
                </a:cubicBezTo>
                <a:close/>
                <a:moveTo>
                  <a:pt x="110562" y="409038"/>
                </a:moveTo>
                <a:cubicBezTo>
                  <a:pt x="97629" y="409038"/>
                  <a:pt x="87144" y="398815"/>
                  <a:pt x="87144" y="386204"/>
                </a:cubicBezTo>
                <a:cubicBezTo>
                  <a:pt x="87144" y="373593"/>
                  <a:pt x="97629" y="363370"/>
                  <a:pt x="110562" y="363370"/>
                </a:cubicBezTo>
                <a:cubicBezTo>
                  <a:pt x="123495" y="363370"/>
                  <a:pt x="133980" y="373593"/>
                  <a:pt x="133980" y="386204"/>
                </a:cubicBezTo>
                <a:cubicBezTo>
                  <a:pt x="133980" y="398815"/>
                  <a:pt x="123495" y="409038"/>
                  <a:pt x="110562" y="409038"/>
                </a:cubicBezTo>
                <a:close/>
                <a:moveTo>
                  <a:pt x="197723" y="409041"/>
                </a:moveTo>
                <a:cubicBezTo>
                  <a:pt x="184790" y="409041"/>
                  <a:pt x="174305" y="398818"/>
                  <a:pt x="174305" y="386207"/>
                </a:cubicBezTo>
                <a:cubicBezTo>
                  <a:pt x="174305" y="373596"/>
                  <a:pt x="184790" y="363373"/>
                  <a:pt x="197723" y="363373"/>
                </a:cubicBezTo>
                <a:cubicBezTo>
                  <a:pt x="210656" y="363373"/>
                  <a:pt x="221141" y="373596"/>
                  <a:pt x="221141" y="386207"/>
                </a:cubicBezTo>
                <a:cubicBezTo>
                  <a:pt x="221141" y="398818"/>
                  <a:pt x="210656" y="409041"/>
                  <a:pt x="197723" y="409041"/>
                </a:cubicBezTo>
                <a:close/>
                <a:moveTo>
                  <a:pt x="284861" y="409045"/>
                </a:moveTo>
                <a:cubicBezTo>
                  <a:pt x="271928" y="409045"/>
                  <a:pt x="261443" y="398822"/>
                  <a:pt x="261443" y="386211"/>
                </a:cubicBezTo>
                <a:cubicBezTo>
                  <a:pt x="261443" y="373600"/>
                  <a:pt x="271928" y="363377"/>
                  <a:pt x="284861" y="363377"/>
                </a:cubicBezTo>
                <a:cubicBezTo>
                  <a:pt x="297794" y="363377"/>
                  <a:pt x="308279" y="373600"/>
                  <a:pt x="308279" y="386211"/>
                </a:cubicBezTo>
                <a:cubicBezTo>
                  <a:pt x="308279" y="398822"/>
                  <a:pt x="297794" y="409045"/>
                  <a:pt x="284861" y="409045"/>
                </a:cubicBezTo>
                <a:close/>
                <a:moveTo>
                  <a:pt x="371983" y="409049"/>
                </a:moveTo>
                <a:cubicBezTo>
                  <a:pt x="359050" y="409049"/>
                  <a:pt x="348565" y="398826"/>
                  <a:pt x="348565" y="386215"/>
                </a:cubicBezTo>
                <a:cubicBezTo>
                  <a:pt x="348565" y="373604"/>
                  <a:pt x="359050" y="363381"/>
                  <a:pt x="371983" y="363381"/>
                </a:cubicBezTo>
                <a:cubicBezTo>
                  <a:pt x="384916" y="363381"/>
                  <a:pt x="395401" y="373604"/>
                  <a:pt x="395401" y="386215"/>
                </a:cubicBezTo>
                <a:cubicBezTo>
                  <a:pt x="395401" y="398826"/>
                  <a:pt x="384916" y="409049"/>
                  <a:pt x="371983" y="409049"/>
                </a:cubicBezTo>
                <a:close/>
                <a:moveTo>
                  <a:pt x="459074" y="409053"/>
                </a:moveTo>
                <a:cubicBezTo>
                  <a:pt x="446141" y="409053"/>
                  <a:pt x="435656" y="398830"/>
                  <a:pt x="435656" y="386219"/>
                </a:cubicBezTo>
                <a:cubicBezTo>
                  <a:pt x="435656" y="373608"/>
                  <a:pt x="446141" y="363385"/>
                  <a:pt x="459074" y="363385"/>
                </a:cubicBezTo>
                <a:cubicBezTo>
                  <a:pt x="472007" y="363385"/>
                  <a:pt x="482492" y="373608"/>
                  <a:pt x="482492" y="386219"/>
                </a:cubicBezTo>
                <a:cubicBezTo>
                  <a:pt x="482492" y="398830"/>
                  <a:pt x="472007" y="409053"/>
                  <a:pt x="459074" y="409053"/>
                </a:cubicBezTo>
                <a:close/>
              </a:path>
            </a:pathLst>
          </a:custGeom>
          <a:noFill/>
          <a:ln w="9525" cap="sq">
            <a:solidFill>
              <a:schemeClr val="accent1">
                <a:lumMod val="20000"/>
                <a:lumOff val="80000"/>
              </a:schemeClr>
            </a:solidFill>
            <a:round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3" name="标题 1"/>
          <p:cNvSpPr txBox="1"/>
          <p:nvPr/>
        </p:nvSpPr>
        <p:spPr>
          <a:xfrm flipH="1">
            <a:off x="4676385" y="498759"/>
            <a:ext cx="134675" cy="162838"/>
          </a:xfrm>
          <a:prstGeom prst="ellipse">
            <a:avLst/>
          </a:prstGeom>
          <a:gradFill>
            <a:gsLst>
              <a:gs pos="1000">
                <a:schemeClr val="accent1">
                  <a:lumMod val="61000"/>
                  <a:lumOff val="39000"/>
                </a:schemeClr>
              </a:gs>
              <a:gs pos="5100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9525" cap="flat">
            <a:noFill/>
            <a:miter/>
          </a:ln>
          <a:effectLst>
            <a:outerShdw blurRad="177800" dist="127000" dir="5400000" algn="tl" rotWithShape="0">
              <a:schemeClr val="accent1">
                <a:lumMod val="75000"/>
                <a:alpha val="20000"/>
              </a:schemeClr>
            </a:outerShdw>
          </a:effectLst>
        </p:spPr>
        <p:txBody>
          <a:bodyPr vert="horz" wrap="square" lIns="79553" tIns="39776" rIns="79553" bIns="39776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4" name="标题 1"/>
          <p:cNvSpPr txBox="1"/>
          <p:nvPr/>
        </p:nvSpPr>
        <p:spPr>
          <a:xfrm>
            <a:off x="5329997" y="2971869"/>
            <a:ext cx="6277803" cy="188975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50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相关工作</a:t>
            </a:r>
            <a:endParaRPr kumimoji="1" lang="zh-CN" altLang="en-US"/>
          </a:p>
        </p:txBody>
      </p:sp>
      <p:sp>
        <p:nvSpPr>
          <p:cNvPr id="35" name="标题 1"/>
          <p:cNvSpPr txBox="1"/>
          <p:nvPr/>
        </p:nvSpPr>
        <p:spPr>
          <a:xfrm>
            <a:off x="9922526" y="1578548"/>
            <a:ext cx="2269474" cy="147343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r">
              <a:lnSpc>
                <a:spcPct val="100000"/>
              </a:lnSpc>
            </a:pPr>
            <a:r>
              <a:rPr kumimoji="1" lang="en-US" altLang="zh-CN" sz="13800">
                <a:ln w="22225">
                  <a:solidFill>
                    <a:srgbClr val="797CB5">
                      <a:alpha val="100000"/>
                    </a:srgbClr>
                  </a:solidFill>
                </a:ln>
                <a:noFill/>
                <a:latin typeface="Dream-ChaoHeiGBT" panose="02010604000000000000" charset="-122"/>
                <a:ea typeface="Dream-ChaoHeiGBT" panose="02010604000000000000" charset="-122"/>
                <a:cs typeface="Dream-ChaoHeiGBT" panose="02010604000000000000" charset="-122"/>
              </a:rPr>
              <a:t>”</a:t>
            </a:r>
            <a:endParaRPr kumimoji="1" lang="zh-CN" altLang="en-US"/>
          </a:p>
        </p:txBody>
      </p:sp>
      <p:sp>
        <p:nvSpPr>
          <p:cNvPr id="36" name="标题 1"/>
          <p:cNvSpPr txBox="1"/>
          <p:nvPr/>
        </p:nvSpPr>
        <p:spPr>
          <a:xfrm>
            <a:off x="7164390" y="2217433"/>
            <a:ext cx="1107141" cy="43927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7" name="标题 1"/>
          <p:cNvSpPr txBox="1"/>
          <p:nvPr/>
        </p:nvSpPr>
        <p:spPr>
          <a:xfrm>
            <a:off x="7297852" y="2243416"/>
            <a:ext cx="840217" cy="387304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484B82">
                    <a:alpha val="100000"/>
                  </a:srgbClr>
                </a:solidFill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</a:rPr>
              <a:t>Part</a:t>
            </a:r>
            <a:endParaRPr kumimoji="1" lang="zh-CN" altLang="en-US"/>
          </a:p>
        </p:txBody>
      </p:sp>
      <p:pic>
        <p:nvPicPr>
          <p:cNvPr id="38" name="图片 37"/>
          <p:cNvPicPr>
            <a:picLocks noChangeAspect="1"/>
          </p:cNvPicPr>
          <p:nvPr/>
        </p:nvPicPr>
        <p:blipFill>
          <a:blip r:embed="rId2">
            <a:alphaModFix amt="100000"/>
          </a:blip>
          <a:srcRect/>
          <a:stretch>
            <a:fillRect/>
          </a:stretch>
        </p:blipFill>
        <p:spPr>
          <a:xfrm>
            <a:off x="5155529" y="5433067"/>
            <a:ext cx="5724640" cy="60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783590" y="1576705"/>
            <a:ext cx="10697210" cy="1466215"/>
          </a:xfrm>
          <a:prstGeom prst="roundRect">
            <a:avLst/>
          </a:prstGeom>
          <a:solidFill>
            <a:schemeClr val="bg1"/>
          </a:solidFill>
          <a:ln w="12700" cap="sq">
            <a:noFill/>
            <a:miter/>
          </a:ln>
          <a:effectLst>
            <a:outerShdw blurRad="190500" algn="ctr" rotWithShape="0">
              <a:schemeClr val="accent1">
                <a:alpha val="8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783590" y="3115945"/>
            <a:ext cx="10697210" cy="1466215"/>
          </a:xfrm>
          <a:prstGeom prst="roundRect">
            <a:avLst/>
          </a:prstGeom>
          <a:solidFill>
            <a:schemeClr val="bg1"/>
          </a:solidFill>
          <a:ln w="12700" cap="sq">
            <a:noFill/>
            <a:miter/>
          </a:ln>
          <a:effectLst>
            <a:outerShdw blurRad="190500" algn="ctr" rotWithShape="0">
              <a:schemeClr val="accent1">
                <a:alpha val="8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783590" y="4654550"/>
            <a:ext cx="10697210" cy="1466215"/>
          </a:xfrm>
          <a:prstGeom prst="roundRect">
            <a:avLst/>
          </a:prstGeom>
          <a:solidFill>
            <a:schemeClr val="bg1"/>
          </a:solidFill>
          <a:ln w="12700" cap="sq">
            <a:noFill/>
            <a:miter/>
          </a:ln>
          <a:effectLst>
            <a:outerShdw blurRad="190500" algn="ctr" rotWithShape="0">
              <a:schemeClr val="accent1">
                <a:alpha val="8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16200000">
            <a:off x="11089996" y="5822671"/>
            <a:ext cx="192956" cy="626752"/>
          </a:xfrm>
          <a:custGeom>
            <a:avLst/>
            <a:gdLst>
              <a:gd name="connsiteX0" fmla="*/ 192956 w 192956"/>
              <a:gd name="connsiteY0" fmla="*/ 481576 h 626752"/>
              <a:gd name="connsiteX1" fmla="*/ 96478 w 192956"/>
              <a:gd name="connsiteY1" fmla="*/ 626752 h 626752"/>
              <a:gd name="connsiteX2" fmla="*/ 0 w 192956"/>
              <a:gd name="connsiteY2" fmla="*/ 481576 h 626752"/>
              <a:gd name="connsiteX3" fmla="*/ 192956 w 192956"/>
              <a:gd name="connsiteY3" fmla="*/ 240788 h 626752"/>
              <a:gd name="connsiteX4" fmla="*/ 96478 w 192956"/>
              <a:gd name="connsiteY4" fmla="*/ 385964 h 626752"/>
              <a:gd name="connsiteX5" fmla="*/ 0 w 192956"/>
              <a:gd name="connsiteY5" fmla="*/ 240788 h 626752"/>
              <a:gd name="connsiteX6" fmla="*/ 192956 w 192956"/>
              <a:gd name="connsiteY6" fmla="*/ 0 h 626752"/>
              <a:gd name="connsiteX7" fmla="*/ 96478 w 192956"/>
              <a:gd name="connsiteY7" fmla="*/ 145176 h 626752"/>
              <a:gd name="connsiteX8" fmla="*/ 0 w 192956"/>
              <a:gd name="connsiteY8" fmla="*/ 0 h 626752"/>
            </a:gdLst>
            <a:ahLst/>
            <a:cxnLst/>
            <a:rect l="l" t="t" r="r" b="b"/>
            <a:pathLst>
              <a:path w="192956" h="626752">
                <a:moveTo>
                  <a:pt x="192956" y="481576"/>
                </a:moveTo>
                <a:lnTo>
                  <a:pt x="96478" y="626752"/>
                </a:lnTo>
                <a:lnTo>
                  <a:pt x="0" y="481576"/>
                </a:lnTo>
                <a:close/>
                <a:moveTo>
                  <a:pt x="192956" y="240788"/>
                </a:moveTo>
                <a:lnTo>
                  <a:pt x="96478" y="385964"/>
                </a:lnTo>
                <a:lnTo>
                  <a:pt x="0" y="240788"/>
                </a:lnTo>
                <a:close/>
                <a:moveTo>
                  <a:pt x="192956" y="0"/>
                </a:moveTo>
                <a:lnTo>
                  <a:pt x="96478" y="14517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49000">
                <a:schemeClr val="accent1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>
            <p:custDataLst>
              <p:tags r:id="rId1"/>
            </p:custDataLst>
          </p:nvPr>
        </p:nvSpPr>
        <p:spPr>
          <a:xfrm>
            <a:off x="963264" y="1781832"/>
            <a:ext cx="674798" cy="674798"/>
          </a:xfrm>
          <a:prstGeom prst="flowChartConnector">
            <a:avLst/>
          </a:prstGeom>
          <a:solidFill>
            <a:schemeClr val="bg1"/>
          </a:solidFill>
          <a:ln w="12700" cap="sq">
            <a:noFill/>
            <a:miter/>
          </a:ln>
          <a:effectLst>
            <a:outerShdw blurRad="127000" dist="101600" dir="2700000" sx="96000" sy="96000" algn="tl" rotWithShape="0">
              <a:schemeClr val="accent1"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>
            <p:custDataLst>
              <p:tags r:id="rId2"/>
            </p:custDataLst>
          </p:nvPr>
        </p:nvSpPr>
        <p:spPr>
          <a:xfrm>
            <a:off x="1020201" y="1838769"/>
            <a:ext cx="560924" cy="560924"/>
          </a:xfrm>
          <a:prstGeom prst="flowChartConnector">
            <a:avLst/>
          </a:prstGeom>
          <a:gradFill>
            <a:gsLst>
              <a:gs pos="0">
                <a:schemeClr val="accent1"/>
              </a:gs>
              <a:gs pos="4900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>
            <p:custDataLst>
              <p:tags r:id="rId3"/>
            </p:custDataLst>
          </p:nvPr>
        </p:nvSpPr>
        <p:spPr>
          <a:xfrm>
            <a:off x="783382" y="1934823"/>
            <a:ext cx="1034563" cy="42596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1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01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1817370" y="1910080"/>
            <a:ext cx="9478645" cy="104394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marL="285750" indent="-285750" algn="l">
              <a:lnSpc>
                <a:spcPct val="150000"/>
              </a:lnSpc>
              <a:buFont typeface="Wingdings" panose="05000000000000000000" charset="0"/>
              <a:buChar char="u"/>
            </a:pPr>
            <a:r>
              <a:rPr kumimoji="1" lang="en-US" altLang="zh-CN">
                <a:ln w="12700">
                  <a:noFill/>
                </a:ln>
                <a:solidFill>
                  <a:srgbClr val="3B3838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在Conda中创建新的隔离环境，并安装MindSpore以及必要的科学计算和数据分析库。</a:t>
            </a:r>
            <a:endParaRPr kumimoji="1" lang="en-US" altLang="zh-CN">
              <a:ln w="12700">
                <a:noFill/>
              </a:ln>
              <a:solidFill>
                <a:srgbClr val="3B3838">
                  <a:alpha val="100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85750" indent="-285750" algn="l">
              <a:lnSpc>
                <a:spcPct val="150000"/>
              </a:lnSpc>
              <a:buFont typeface="Wingdings" panose="05000000000000000000" charset="0"/>
              <a:buChar char="u"/>
            </a:pPr>
            <a:r>
              <a:rPr kumimoji="1" lang="en-US" altLang="zh-CN">
                <a:ln w="12700">
                  <a:noFill/>
                </a:ln>
                <a:solidFill>
                  <a:srgbClr val="3B3838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选择Jupyter Notebook作为</a:t>
            </a:r>
            <a:r>
              <a:rPr kumimoji="1" lang="zh-CN" altLang="en-US">
                <a:ln w="12700">
                  <a:noFill/>
                </a:ln>
                <a:solidFill>
                  <a:srgbClr val="3B3838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初步</a:t>
            </a:r>
            <a:r>
              <a:rPr kumimoji="1" lang="en-US" altLang="zh-CN">
                <a:ln w="12700">
                  <a:noFill/>
                </a:ln>
                <a:solidFill>
                  <a:srgbClr val="3B3838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开发平台，</a:t>
            </a:r>
            <a:r>
              <a:rPr kumimoji="1" lang="zh-CN" altLang="en-US">
                <a:ln w="12700">
                  <a:noFill/>
                </a:ln>
                <a:solidFill>
                  <a:srgbClr val="3B3838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便于初期调试</a:t>
            </a:r>
            <a:r>
              <a:rPr kumimoji="1" lang="en-US" altLang="zh-CN">
                <a:ln w="12700">
                  <a:noFill/>
                </a:ln>
                <a:solidFill>
                  <a:srgbClr val="3B3838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  <a:endParaRPr kumimoji="1" lang="en-US" altLang="zh-CN">
              <a:ln w="12700">
                <a:noFill/>
              </a:ln>
              <a:solidFill>
                <a:srgbClr val="3B3838">
                  <a:alpha val="100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2" name="标题 1"/>
          <p:cNvSpPr txBox="1"/>
          <p:nvPr>
            <p:custDataLst>
              <p:tags r:id="rId4"/>
            </p:custDataLst>
          </p:nvPr>
        </p:nvSpPr>
        <p:spPr>
          <a:xfrm>
            <a:off x="1817370" y="1527810"/>
            <a:ext cx="9478645" cy="47117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>
                <a:ln w="12700">
                  <a:noFill/>
                </a:ln>
                <a:solidFill>
                  <a:srgbClr val="484B82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环境搭建与依赖安装</a:t>
            </a:r>
            <a:endParaRPr kumimoji="1" lang="en-US" altLang="zh-CN">
              <a:ln w="12700">
                <a:noFill/>
              </a:ln>
              <a:solidFill>
                <a:srgbClr val="484B82">
                  <a:alpha val="100000"/>
                </a:srgbClr>
              </a:solidFill>
              <a:latin typeface="Source Han Sans CN Bold" panose="020B0800000000000000" charset="-122"/>
              <a:ea typeface="Source Han Sans CN Bold" panose="020B0800000000000000" charset="-122"/>
              <a:cs typeface="Source Han Sans CN Bold" panose="020B0800000000000000" charset="-122"/>
            </a:endParaRPr>
          </a:p>
        </p:txBody>
      </p:sp>
      <p:sp>
        <p:nvSpPr>
          <p:cNvPr id="13" name="标题 1"/>
          <p:cNvSpPr txBox="1"/>
          <p:nvPr>
            <p:custDataLst>
              <p:tags r:id="rId5"/>
            </p:custDataLst>
          </p:nvPr>
        </p:nvSpPr>
        <p:spPr>
          <a:xfrm>
            <a:off x="963264" y="3320675"/>
            <a:ext cx="674798" cy="674798"/>
          </a:xfrm>
          <a:prstGeom prst="flowChartConnector">
            <a:avLst/>
          </a:prstGeom>
          <a:solidFill>
            <a:schemeClr val="bg1"/>
          </a:solidFill>
          <a:ln w="12700" cap="sq">
            <a:noFill/>
            <a:miter/>
          </a:ln>
          <a:effectLst>
            <a:outerShdw blurRad="127000" dist="101600" dir="2700000" sx="96000" sy="96000" algn="tl" rotWithShape="0">
              <a:schemeClr val="accent1"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>
            <p:custDataLst>
              <p:tags r:id="rId6"/>
            </p:custDataLst>
          </p:nvPr>
        </p:nvSpPr>
        <p:spPr>
          <a:xfrm>
            <a:off x="1020201" y="3377612"/>
            <a:ext cx="560924" cy="560924"/>
          </a:xfrm>
          <a:prstGeom prst="flowChartConnector">
            <a:avLst/>
          </a:prstGeom>
          <a:gradFill>
            <a:gsLst>
              <a:gs pos="0">
                <a:schemeClr val="accent1"/>
              </a:gs>
              <a:gs pos="4900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>
            <p:custDataLst>
              <p:tags r:id="rId7"/>
            </p:custDataLst>
          </p:nvPr>
        </p:nvSpPr>
        <p:spPr>
          <a:xfrm>
            <a:off x="783382" y="3473666"/>
            <a:ext cx="1034563" cy="42596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1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02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1817370" y="3449320"/>
            <a:ext cx="9478645" cy="104394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marL="285750" indent="-285750" algn="l">
              <a:lnSpc>
                <a:spcPct val="150000"/>
              </a:lnSpc>
              <a:buFont typeface="Wingdings" panose="05000000000000000000" charset="0"/>
              <a:buChar char="u"/>
            </a:pPr>
            <a:r>
              <a:rPr kumimoji="1" lang="en-US" altLang="zh-CN">
                <a:ln w="12700">
                  <a:noFill/>
                </a:ln>
                <a:solidFill>
                  <a:srgbClr val="3B3838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保留原模型所使用的数据集，以确保迁移前后实验结果的可比性。</a:t>
            </a:r>
            <a:endParaRPr kumimoji="1" lang="en-US" altLang="zh-CN">
              <a:ln w="12700">
                <a:noFill/>
              </a:ln>
              <a:solidFill>
                <a:srgbClr val="3B3838">
                  <a:alpha val="100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85750" indent="-285750" algn="l">
              <a:lnSpc>
                <a:spcPct val="150000"/>
              </a:lnSpc>
              <a:buFont typeface="Wingdings" panose="05000000000000000000" charset="0"/>
              <a:buChar char="u"/>
            </a:pPr>
            <a:r>
              <a:rPr kumimoji="1" lang="en-US" altLang="zh-CN">
                <a:ln w="12700">
                  <a:noFill/>
                </a:ln>
                <a:solidFill>
                  <a:srgbClr val="3B3838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审查原模型的数据加载逻辑和相关sh脚本文件，记录</a:t>
            </a:r>
            <a:r>
              <a:rPr kumimoji="1" lang="zh-CN" altLang="en-US">
                <a:ln w="12700">
                  <a:noFill/>
                </a:ln>
                <a:solidFill>
                  <a:srgbClr val="3B3838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相关</a:t>
            </a:r>
            <a:r>
              <a:rPr kumimoji="1" lang="zh-CN" altLang="en-US">
                <a:ln w="12700">
                  <a:noFill/>
                </a:ln>
                <a:solidFill>
                  <a:srgbClr val="3B3838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配置。</a:t>
            </a:r>
            <a:endParaRPr kumimoji="1" lang="zh-CN" altLang="en-US">
              <a:ln w="12700">
                <a:noFill/>
              </a:ln>
              <a:solidFill>
                <a:srgbClr val="3B3838">
                  <a:alpha val="100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7" name="标题 1"/>
          <p:cNvSpPr txBox="1"/>
          <p:nvPr>
            <p:custDataLst>
              <p:tags r:id="rId8"/>
            </p:custDataLst>
          </p:nvPr>
        </p:nvSpPr>
        <p:spPr>
          <a:xfrm>
            <a:off x="1817370" y="3067050"/>
            <a:ext cx="9478645" cy="47117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>
                <a:ln w="12700">
                  <a:noFill/>
                </a:ln>
                <a:solidFill>
                  <a:srgbClr val="484B82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数据集与实验配置准备</a:t>
            </a:r>
            <a:endParaRPr kumimoji="1" lang="en-US" altLang="zh-CN">
              <a:ln w="12700">
                <a:noFill/>
              </a:ln>
              <a:solidFill>
                <a:srgbClr val="484B82">
                  <a:alpha val="100000"/>
                </a:srgbClr>
              </a:solidFill>
              <a:latin typeface="Source Han Sans CN Bold" panose="020B0800000000000000" charset="-122"/>
              <a:ea typeface="Source Han Sans CN Bold" panose="020B0800000000000000" charset="-122"/>
              <a:cs typeface="Source Han Sans CN Bold" panose="020B0800000000000000" charset="-122"/>
            </a:endParaRPr>
          </a:p>
        </p:txBody>
      </p:sp>
      <p:sp>
        <p:nvSpPr>
          <p:cNvPr id="18" name="标题 1"/>
          <p:cNvSpPr txBox="1"/>
          <p:nvPr>
            <p:custDataLst>
              <p:tags r:id="rId9"/>
            </p:custDataLst>
          </p:nvPr>
        </p:nvSpPr>
        <p:spPr>
          <a:xfrm>
            <a:off x="963264" y="4859519"/>
            <a:ext cx="674798" cy="674798"/>
          </a:xfrm>
          <a:prstGeom prst="flowChartConnector">
            <a:avLst/>
          </a:prstGeom>
          <a:solidFill>
            <a:schemeClr val="bg1"/>
          </a:solidFill>
          <a:ln w="12700" cap="sq">
            <a:noFill/>
            <a:miter/>
          </a:ln>
          <a:effectLst>
            <a:outerShdw blurRad="127000" dist="101600" dir="2700000" sx="96000" sy="96000" algn="tl" rotWithShape="0">
              <a:schemeClr val="accent1"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>
            <p:custDataLst>
              <p:tags r:id="rId10"/>
            </p:custDataLst>
          </p:nvPr>
        </p:nvSpPr>
        <p:spPr>
          <a:xfrm>
            <a:off x="1020201" y="4916456"/>
            <a:ext cx="560924" cy="560924"/>
          </a:xfrm>
          <a:prstGeom prst="flowChartConnector">
            <a:avLst/>
          </a:prstGeom>
          <a:gradFill>
            <a:gsLst>
              <a:gs pos="0">
                <a:schemeClr val="accent1"/>
              </a:gs>
              <a:gs pos="4900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>
            <p:custDataLst>
              <p:tags r:id="rId11"/>
            </p:custDataLst>
          </p:nvPr>
        </p:nvSpPr>
        <p:spPr>
          <a:xfrm>
            <a:off x="783382" y="5012510"/>
            <a:ext cx="1034563" cy="42596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1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03</a:t>
            </a: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1817370" y="4987925"/>
            <a:ext cx="9478645" cy="104394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marL="285750" indent="-285750" algn="l">
              <a:lnSpc>
                <a:spcPct val="150000"/>
              </a:lnSpc>
              <a:buFont typeface="Wingdings" panose="05000000000000000000" charset="0"/>
              <a:buChar char="u"/>
            </a:pPr>
            <a:r>
              <a:rPr kumimoji="1" lang="en-US" altLang="zh-CN">
                <a:ln w="12700">
                  <a:noFill/>
                </a:ln>
                <a:solidFill>
                  <a:srgbClr val="3B3838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使用MindSpore提供的API扫描插件快速识别</a:t>
            </a:r>
            <a:r>
              <a:rPr kumimoji="1" lang="zh-CN" altLang="en-US">
                <a:ln w="12700">
                  <a:noFill/>
                </a:ln>
                <a:solidFill>
                  <a:srgbClr val="3B3838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并分析</a:t>
            </a:r>
            <a:r>
              <a:rPr kumimoji="1" lang="en-US" altLang="zh-CN">
                <a:ln w="12700">
                  <a:noFill/>
                </a:ln>
                <a:solidFill>
                  <a:srgbClr val="3B3838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模型中的PyTorch接口</a:t>
            </a:r>
            <a:r>
              <a:rPr kumimoji="1" lang="zh-CN" altLang="en-US">
                <a:ln w="12700">
                  <a:noFill/>
                </a:ln>
                <a:solidFill>
                  <a:srgbClr val="3B3838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  <a:endParaRPr kumimoji="1" lang="zh-CN" altLang="en-US">
              <a:ln w="12700">
                <a:noFill/>
              </a:ln>
              <a:solidFill>
                <a:srgbClr val="3B3838">
                  <a:alpha val="100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85750" indent="-285750" algn="l">
              <a:lnSpc>
                <a:spcPct val="150000"/>
              </a:lnSpc>
              <a:buFont typeface="Wingdings" panose="05000000000000000000" charset="0"/>
              <a:buChar char="u"/>
            </a:pPr>
            <a:r>
              <a:rPr kumimoji="1" lang="en-US" altLang="zh-CN">
                <a:ln w="12700">
                  <a:noFill/>
                </a:ln>
                <a:solidFill>
                  <a:srgbClr val="3B3838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手动审查数据处理、训练过程以及模型构建等关键模块，记录未能自动转换的接口。</a:t>
            </a:r>
            <a:endParaRPr kumimoji="1" lang="en-US" altLang="zh-CN">
              <a:ln w="12700">
                <a:noFill/>
              </a:ln>
              <a:solidFill>
                <a:srgbClr val="3B3838">
                  <a:alpha val="100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2" name="标题 1"/>
          <p:cNvSpPr txBox="1"/>
          <p:nvPr>
            <p:custDataLst>
              <p:tags r:id="rId12"/>
            </p:custDataLst>
          </p:nvPr>
        </p:nvSpPr>
        <p:spPr>
          <a:xfrm>
            <a:off x="1817370" y="4605655"/>
            <a:ext cx="9478645" cy="47117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>
                <a:ln w="12700">
                  <a:noFill/>
                </a:ln>
                <a:solidFill>
                  <a:srgbClr val="484B82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目标代码功能分析</a:t>
            </a:r>
            <a:endParaRPr kumimoji="1" lang="en-US" altLang="zh-CN">
              <a:ln w="12700">
                <a:noFill/>
              </a:ln>
              <a:solidFill>
                <a:srgbClr val="484B82">
                  <a:alpha val="100000"/>
                </a:srgbClr>
              </a:solidFill>
              <a:latin typeface="Source Han Sans CN Bold" panose="020B0800000000000000" charset="-122"/>
              <a:ea typeface="Source Han Sans CN Bold" panose="020B0800000000000000" charset="-122"/>
              <a:cs typeface="Source Han Sans CN Bold" panose="020B0800000000000000" charset="-122"/>
            </a:endParaRPr>
          </a:p>
        </p:txBody>
      </p:sp>
      <p:sp>
        <p:nvSpPr>
          <p:cNvPr id="23" name="标题 1"/>
          <p:cNvSpPr txBox="1"/>
          <p:nvPr/>
        </p:nvSpPr>
        <p:spPr>
          <a:xfrm>
            <a:off x="452878" y="334470"/>
            <a:ext cx="8171180" cy="65532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80000">
                <a:schemeClr val="accent1">
                  <a:lumMod val="20000"/>
                  <a:lumOff val="80000"/>
                  <a:alpha val="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>
            <a:off x="783617" y="467040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迁移的准备工作</a:t>
            </a:r>
            <a:endParaRPr kumimoji="1" lang="zh-CN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6049645" y="4324985"/>
            <a:ext cx="5342890" cy="189928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在测试模型泛化能力时，面对维度较大的数据集，</a:t>
            </a:r>
            <a:r>
              <a:rPr kumimoji="1" lang="en-US" altLang="zh-CN" sz="1600" b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计算资源的限制</a:t>
            </a:r>
            <a:r>
              <a:rPr kumimoji="1" lang="en-US" altLang="zh-CN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成为</a:t>
            </a:r>
            <a:r>
              <a:rPr kumimoji="1" lang="zh-CN" altLang="en-US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一大</a:t>
            </a:r>
            <a:r>
              <a:rPr kumimoji="1" lang="en-US" altLang="zh-CN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挑战。因此，选择PCA对数据进行预处理，以减少空间资源的损耗。通过结合主成分分析与聚类分析的方法，可以消除周期性数据的影响，解决空间消耗过大的问题。</a:t>
            </a:r>
            <a:endParaRPr kumimoji="1" lang="en-US" altLang="zh-CN" sz="1600">
              <a:ln w="12700">
                <a:noFill/>
              </a:ln>
              <a:solidFill>
                <a:srgbClr val="000000">
                  <a:alpha val="100000"/>
                </a:srgbClr>
              </a:solidFill>
              <a:latin typeface="Source Han Sans" panose="020B0500000000000000" charset="-122"/>
              <a:ea typeface="Source Han Sans" panose="020B0500000000000000" charset="-122"/>
              <a:cs typeface="Source Han Sans" panose="020B0500000000000000" charset="-122"/>
            </a:endParaRPr>
          </a:p>
        </p:txBody>
      </p:sp>
      <p:sp>
        <p:nvSpPr>
          <p:cNvPr id="5" name="标题 1"/>
          <p:cNvSpPr txBox="1"/>
          <p:nvPr/>
        </p:nvSpPr>
        <p:spPr>
          <a:xfrm>
            <a:off x="6019800" y="4152900"/>
            <a:ext cx="1455420" cy="114300"/>
          </a:xfrm>
          <a:prstGeom prst="roundRect">
            <a:avLst>
              <a:gd name="adj" fmla="val 50000"/>
            </a:avLst>
          </a:prstGeom>
          <a:solidFill>
            <a:schemeClr val="accent1">
              <a:alpha val="41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6049375" y="3949333"/>
            <a:ext cx="5277598" cy="33855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0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PCA在SparseTSF模型中的应用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660400" y="6021705"/>
            <a:ext cx="731520" cy="24384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753110" y="2941320"/>
            <a:ext cx="4702810" cy="3215005"/>
          </a:xfrm>
          <a:prstGeom prst="roundRect">
            <a:avLst>
              <a:gd name="adj" fmla="val 5159"/>
            </a:avLst>
          </a:prstGeom>
          <a:solidFill>
            <a:schemeClr val="bg1"/>
          </a:solidFill>
          <a:ln w="12700" cap="sq">
            <a:noFill/>
            <a:miter/>
          </a:ln>
          <a:effectLst>
            <a:outerShdw blurRad="469900" dist="38100" dir="2700000" algn="tl" rotWithShape="0">
              <a:srgbClr val="000000">
                <a:alpha val="8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1103995" y="3631459"/>
            <a:ext cx="4100466" cy="151204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PCA通过</a:t>
            </a:r>
            <a:r>
              <a:rPr kumimoji="1" lang="en-US" altLang="zh-CN" sz="1600" b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协方差矩阵的特征值分解</a:t>
            </a:r>
            <a:r>
              <a:rPr kumimoji="1" lang="en-US" altLang="zh-CN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，将数据投影到保留最大方差的方向，实现降维。特征值的大小反映了投影方向所包含的方差信息，而对应的特征向量则定义了这一方向。PCA以其较高的计算效率和线性降维的特性，成为重点关注的技术之一。</a:t>
            </a:r>
            <a:endParaRPr kumimoji="1" lang="en-US" altLang="zh-CN" sz="1600">
              <a:ln w="12700">
                <a:noFill/>
              </a:ln>
              <a:solidFill>
                <a:srgbClr val="000000">
                  <a:alpha val="100000"/>
                </a:srgbClr>
              </a:solidFill>
              <a:latin typeface="Source Han Sans" panose="020B0500000000000000" charset="-122"/>
              <a:ea typeface="Source Han Sans" panose="020B0500000000000000" charset="-122"/>
              <a:cs typeface="Source Han Sans" panose="020B0500000000000000" charset="-122"/>
            </a:endParaRPr>
          </a:p>
        </p:txBody>
      </p:sp>
      <p:sp>
        <p:nvSpPr>
          <p:cNvPr id="10" name="标题 1"/>
          <p:cNvSpPr txBox="1"/>
          <p:nvPr/>
        </p:nvSpPr>
        <p:spPr>
          <a:xfrm>
            <a:off x="1074420" y="3459480"/>
            <a:ext cx="1073150" cy="106680"/>
          </a:xfrm>
          <a:prstGeom prst="roundRect">
            <a:avLst>
              <a:gd name="adj" fmla="val 50000"/>
            </a:avLst>
          </a:prstGeom>
          <a:solidFill>
            <a:schemeClr val="accent1">
              <a:alpha val="41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1103995" y="3255913"/>
            <a:ext cx="4092845" cy="33855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0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PCA降维原理与应用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1150620" y="1828800"/>
            <a:ext cx="777240" cy="777240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2110740" y="1828800"/>
            <a:ext cx="777240" cy="777240"/>
          </a:xfrm>
          <a:prstGeom prst="ellipse">
            <a:avLst/>
          </a:prstGeom>
          <a:solidFill>
            <a:schemeClr val="accent1">
              <a:alpha val="52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3070860" y="1828800"/>
            <a:ext cx="777240" cy="777240"/>
          </a:xfrm>
          <a:prstGeom prst="ellipse">
            <a:avLst/>
          </a:prstGeom>
          <a:solidFill>
            <a:schemeClr val="accent1">
              <a:alpha val="18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flipH="1" flipV="1">
            <a:off x="1361035" y="2044964"/>
            <a:ext cx="356410" cy="344912"/>
          </a:xfrm>
          <a:custGeom>
            <a:avLst/>
            <a:gdLst>
              <a:gd name="connsiteX0" fmla="*/ 311954 w 744004"/>
              <a:gd name="connsiteY0" fmla="*/ 337123 h 720001"/>
              <a:gd name="connsiteX1" fmla="*/ 168770 w 744004"/>
              <a:gd name="connsiteY1" fmla="*/ 337123 h 720001"/>
              <a:gd name="connsiteX2" fmla="*/ 49673 w 744004"/>
              <a:gd name="connsiteY2" fmla="*/ 287618 h 720001"/>
              <a:gd name="connsiteX3" fmla="*/ 167 w 744004"/>
              <a:gd name="connsiteY3" fmla="*/ 168520 h 720001"/>
              <a:gd name="connsiteX4" fmla="*/ 49590 w 744004"/>
              <a:gd name="connsiteY4" fmla="*/ 49507 h 720001"/>
              <a:gd name="connsiteX5" fmla="*/ 168687 w 744004"/>
              <a:gd name="connsiteY5" fmla="*/ 0 h 720001"/>
              <a:gd name="connsiteX6" fmla="*/ 287784 w 744004"/>
              <a:gd name="connsiteY6" fmla="*/ 49507 h 720001"/>
              <a:gd name="connsiteX7" fmla="*/ 337290 w 744004"/>
              <a:gd name="connsiteY7" fmla="*/ 168604 h 720001"/>
              <a:gd name="connsiteX8" fmla="*/ 337290 w 744004"/>
              <a:gd name="connsiteY8" fmla="*/ 311787 h 720001"/>
              <a:gd name="connsiteX9" fmla="*/ 311954 w 744004"/>
              <a:gd name="connsiteY9" fmla="*/ 337123 h 720001"/>
              <a:gd name="connsiteX10" fmla="*/ 575401 w 744004"/>
              <a:gd name="connsiteY10" fmla="*/ 337207 h 720001"/>
              <a:gd name="connsiteX11" fmla="*/ 432218 w 744004"/>
              <a:gd name="connsiteY11" fmla="*/ 337207 h 720001"/>
              <a:gd name="connsiteX12" fmla="*/ 406882 w 744004"/>
              <a:gd name="connsiteY12" fmla="*/ 311870 h 720001"/>
              <a:gd name="connsiteX13" fmla="*/ 406882 w 744004"/>
              <a:gd name="connsiteY13" fmla="*/ 168687 h 720001"/>
              <a:gd name="connsiteX14" fmla="*/ 456387 w 744004"/>
              <a:gd name="connsiteY14" fmla="*/ 49590 h 720001"/>
              <a:gd name="connsiteX15" fmla="*/ 575401 w 744004"/>
              <a:gd name="connsiteY15" fmla="*/ 0 h 720001"/>
              <a:gd name="connsiteX16" fmla="*/ 694498 w 744004"/>
              <a:gd name="connsiteY16" fmla="*/ 49507 h 720001"/>
              <a:gd name="connsiteX17" fmla="*/ 744004 w 744004"/>
              <a:gd name="connsiteY17" fmla="*/ 168604 h 720001"/>
              <a:gd name="connsiteX18" fmla="*/ 694498 w 744004"/>
              <a:gd name="connsiteY18" fmla="*/ 287701 h 720001"/>
              <a:gd name="connsiteX19" fmla="*/ 575401 w 744004"/>
              <a:gd name="connsiteY19" fmla="*/ 337207 h 720001"/>
              <a:gd name="connsiteX20" fmla="*/ 168604 w 744004"/>
              <a:gd name="connsiteY20" fmla="*/ 720001 h 720001"/>
              <a:gd name="connsiteX21" fmla="*/ 49507 w 744004"/>
              <a:gd name="connsiteY21" fmla="*/ 670495 h 720001"/>
              <a:gd name="connsiteX22" fmla="*/ 0 w 744004"/>
              <a:gd name="connsiteY22" fmla="*/ 551398 h 720001"/>
              <a:gd name="connsiteX23" fmla="*/ 49507 w 744004"/>
              <a:gd name="connsiteY23" fmla="*/ 432301 h 720001"/>
              <a:gd name="connsiteX24" fmla="*/ 168687 w 744004"/>
              <a:gd name="connsiteY24" fmla="*/ 382879 h 720001"/>
              <a:gd name="connsiteX25" fmla="*/ 311871 w 744004"/>
              <a:gd name="connsiteY25" fmla="*/ 382879 h 720001"/>
              <a:gd name="connsiteX26" fmla="*/ 337207 w 744004"/>
              <a:gd name="connsiteY26" fmla="*/ 408215 h 720001"/>
              <a:gd name="connsiteX27" fmla="*/ 337207 w 744004"/>
              <a:gd name="connsiteY27" fmla="*/ 551398 h 720001"/>
              <a:gd name="connsiteX28" fmla="*/ 287701 w 744004"/>
              <a:gd name="connsiteY28" fmla="*/ 670495 h 720001"/>
              <a:gd name="connsiteX29" fmla="*/ 168604 w 744004"/>
              <a:gd name="connsiteY29" fmla="*/ 720001 h 720001"/>
              <a:gd name="connsiteX30" fmla="*/ 575401 w 744004"/>
              <a:gd name="connsiteY30" fmla="*/ 720001 h 720001"/>
              <a:gd name="connsiteX31" fmla="*/ 456304 w 744004"/>
              <a:gd name="connsiteY31" fmla="*/ 670495 h 720001"/>
              <a:gd name="connsiteX32" fmla="*/ 406798 w 744004"/>
              <a:gd name="connsiteY32" fmla="*/ 551398 h 720001"/>
              <a:gd name="connsiteX33" fmla="*/ 406798 w 744004"/>
              <a:gd name="connsiteY33" fmla="*/ 408215 h 720001"/>
              <a:gd name="connsiteX34" fmla="*/ 432218 w 744004"/>
              <a:gd name="connsiteY34" fmla="*/ 382879 h 720001"/>
              <a:gd name="connsiteX35" fmla="*/ 575401 w 744004"/>
              <a:gd name="connsiteY35" fmla="*/ 382879 h 720001"/>
              <a:gd name="connsiteX36" fmla="*/ 694498 w 744004"/>
              <a:gd name="connsiteY36" fmla="*/ 432385 h 720001"/>
              <a:gd name="connsiteX37" fmla="*/ 744004 w 744004"/>
              <a:gd name="connsiteY37" fmla="*/ 551398 h 720001"/>
              <a:gd name="connsiteX38" fmla="*/ 694498 w 744004"/>
              <a:gd name="connsiteY38" fmla="*/ 670495 h 720001"/>
              <a:gd name="connsiteX39" fmla="*/ 575401 w 744004"/>
              <a:gd name="connsiteY39" fmla="*/ 720001 h 720001"/>
            </a:gdLst>
            <a:ahLst/>
            <a:cxnLst/>
            <a:rect l="l" t="t" r="r" b="b"/>
            <a:pathLst>
              <a:path w="744004" h="720001">
                <a:moveTo>
                  <a:pt x="311954" y="337123"/>
                </a:moveTo>
                <a:lnTo>
                  <a:pt x="168770" y="337123"/>
                </a:lnTo>
                <a:cubicBezTo>
                  <a:pt x="123932" y="337123"/>
                  <a:pt x="81594" y="319538"/>
                  <a:pt x="49673" y="287618"/>
                </a:cubicBezTo>
                <a:cubicBezTo>
                  <a:pt x="17753" y="255697"/>
                  <a:pt x="167" y="213442"/>
                  <a:pt x="167" y="168520"/>
                </a:cubicBezTo>
                <a:cubicBezTo>
                  <a:pt x="167" y="123598"/>
                  <a:pt x="17669" y="81427"/>
                  <a:pt x="49590" y="49507"/>
                </a:cubicBezTo>
                <a:cubicBezTo>
                  <a:pt x="81510" y="17586"/>
                  <a:pt x="123848" y="0"/>
                  <a:pt x="168687" y="0"/>
                </a:cubicBezTo>
                <a:cubicBezTo>
                  <a:pt x="213526" y="0"/>
                  <a:pt x="255864" y="17586"/>
                  <a:pt x="287784" y="49507"/>
                </a:cubicBezTo>
                <a:cubicBezTo>
                  <a:pt x="319705" y="81427"/>
                  <a:pt x="337290" y="123682"/>
                  <a:pt x="337290" y="168604"/>
                </a:cubicBezTo>
                <a:lnTo>
                  <a:pt x="337290" y="311787"/>
                </a:lnTo>
                <a:cubicBezTo>
                  <a:pt x="337290" y="325789"/>
                  <a:pt x="325956" y="337123"/>
                  <a:pt x="311954" y="337123"/>
                </a:cubicBezTo>
                <a:close/>
                <a:moveTo>
                  <a:pt x="575401" y="337207"/>
                </a:moveTo>
                <a:lnTo>
                  <a:pt x="432218" y="337207"/>
                </a:lnTo>
                <a:cubicBezTo>
                  <a:pt x="418216" y="337207"/>
                  <a:pt x="406882" y="325872"/>
                  <a:pt x="406882" y="311870"/>
                </a:cubicBezTo>
                <a:lnTo>
                  <a:pt x="406882" y="168687"/>
                </a:lnTo>
                <a:cubicBezTo>
                  <a:pt x="406882" y="123849"/>
                  <a:pt x="424467" y="81510"/>
                  <a:pt x="456387" y="49590"/>
                </a:cubicBezTo>
                <a:cubicBezTo>
                  <a:pt x="488308" y="17669"/>
                  <a:pt x="530563" y="0"/>
                  <a:pt x="575401" y="0"/>
                </a:cubicBezTo>
                <a:cubicBezTo>
                  <a:pt x="620240" y="0"/>
                  <a:pt x="662578" y="17586"/>
                  <a:pt x="694498" y="49507"/>
                </a:cubicBezTo>
                <a:cubicBezTo>
                  <a:pt x="726419" y="81427"/>
                  <a:pt x="744004" y="123765"/>
                  <a:pt x="744004" y="168604"/>
                </a:cubicBezTo>
                <a:cubicBezTo>
                  <a:pt x="744004" y="213442"/>
                  <a:pt x="726419" y="255780"/>
                  <a:pt x="694498" y="287701"/>
                </a:cubicBezTo>
                <a:cubicBezTo>
                  <a:pt x="662578" y="319621"/>
                  <a:pt x="620323" y="337207"/>
                  <a:pt x="575401" y="337207"/>
                </a:cubicBezTo>
                <a:close/>
                <a:moveTo>
                  <a:pt x="168604" y="720001"/>
                </a:moveTo>
                <a:cubicBezTo>
                  <a:pt x="123682" y="720001"/>
                  <a:pt x="81427" y="702416"/>
                  <a:pt x="49507" y="670495"/>
                </a:cubicBezTo>
                <a:cubicBezTo>
                  <a:pt x="17586" y="638575"/>
                  <a:pt x="0" y="596320"/>
                  <a:pt x="0" y="551398"/>
                </a:cubicBezTo>
                <a:cubicBezTo>
                  <a:pt x="0" y="506476"/>
                  <a:pt x="17586" y="464221"/>
                  <a:pt x="49507" y="432301"/>
                </a:cubicBezTo>
                <a:cubicBezTo>
                  <a:pt x="81510" y="400464"/>
                  <a:pt x="123848" y="382879"/>
                  <a:pt x="168687" y="382879"/>
                </a:cubicBezTo>
                <a:lnTo>
                  <a:pt x="311871" y="382879"/>
                </a:lnTo>
                <a:cubicBezTo>
                  <a:pt x="325872" y="382879"/>
                  <a:pt x="337207" y="394297"/>
                  <a:pt x="337207" y="408215"/>
                </a:cubicBezTo>
                <a:lnTo>
                  <a:pt x="337207" y="551398"/>
                </a:lnTo>
                <a:cubicBezTo>
                  <a:pt x="337207" y="596237"/>
                  <a:pt x="319621" y="638575"/>
                  <a:pt x="287701" y="670495"/>
                </a:cubicBezTo>
                <a:cubicBezTo>
                  <a:pt x="255781" y="702416"/>
                  <a:pt x="213526" y="720001"/>
                  <a:pt x="168604" y="720001"/>
                </a:cubicBezTo>
                <a:close/>
                <a:moveTo>
                  <a:pt x="575401" y="720001"/>
                </a:moveTo>
                <a:cubicBezTo>
                  <a:pt x="530563" y="720001"/>
                  <a:pt x="488224" y="702416"/>
                  <a:pt x="456304" y="670495"/>
                </a:cubicBezTo>
                <a:cubicBezTo>
                  <a:pt x="424383" y="638575"/>
                  <a:pt x="406798" y="596320"/>
                  <a:pt x="406798" y="551398"/>
                </a:cubicBezTo>
                <a:lnTo>
                  <a:pt x="406798" y="408215"/>
                </a:lnTo>
                <a:cubicBezTo>
                  <a:pt x="406882" y="394213"/>
                  <a:pt x="418216" y="382879"/>
                  <a:pt x="432218" y="382879"/>
                </a:cubicBezTo>
                <a:lnTo>
                  <a:pt x="575401" y="382879"/>
                </a:lnTo>
                <a:cubicBezTo>
                  <a:pt x="620240" y="382879"/>
                  <a:pt x="662578" y="400464"/>
                  <a:pt x="694498" y="432385"/>
                </a:cubicBezTo>
                <a:cubicBezTo>
                  <a:pt x="726419" y="464305"/>
                  <a:pt x="744004" y="506560"/>
                  <a:pt x="744004" y="551398"/>
                </a:cubicBezTo>
                <a:cubicBezTo>
                  <a:pt x="744004" y="596237"/>
                  <a:pt x="726419" y="638575"/>
                  <a:pt x="694498" y="670495"/>
                </a:cubicBezTo>
                <a:cubicBezTo>
                  <a:pt x="662578" y="702416"/>
                  <a:pt x="620323" y="720001"/>
                  <a:pt x="575401" y="720001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452878" y="334470"/>
            <a:ext cx="8171180" cy="65532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80000">
                <a:schemeClr val="accent1">
                  <a:lumMod val="20000"/>
                  <a:lumOff val="80000"/>
                  <a:alpha val="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783617" y="467040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PCA降维相关资料</a:t>
            </a:r>
            <a:endParaRPr kumimoji="1" lang="zh-CN" altLang="en-US"/>
          </a:p>
        </p:txBody>
      </p:sp>
      <p:pic>
        <p:nvPicPr>
          <p:cNvPr id="18" name="图片 17"/>
          <p:cNvPicPr/>
          <p:nvPr/>
        </p:nvPicPr>
        <p:blipFill>
          <a:blip r:embed="rId1"/>
          <a:stretch>
            <a:fillRect/>
          </a:stretch>
        </p:blipFill>
        <p:spPr>
          <a:xfrm>
            <a:off x="6226175" y="692785"/>
            <a:ext cx="4923790" cy="304292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alphaModFix amt="47000"/>
          </a:blip>
          <a:srcRect/>
          <a:stretch>
            <a:fillRect/>
          </a:stretch>
        </p:blipFill>
        <p:spPr>
          <a:xfrm>
            <a:off x="0" y="0"/>
            <a:ext cx="12192000" cy="6845808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标题 1"/>
          <p:cNvSpPr txBox="1"/>
          <p:nvPr/>
        </p:nvSpPr>
        <p:spPr>
          <a:xfrm>
            <a:off x="0" y="906780"/>
            <a:ext cx="12192000" cy="4960619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  <a:effectLst>
            <a:outerShdw blurRad="355600" sx="102000" sy="102000" algn="ctr" rotWithShape="0">
              <a:schemeClr val="accent1">
                <a:alpha val="21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2497747" y="1117774"/>
            <a:ext cx="9021153" cy="113998"/>
          </a:xfrm>
          <a:custGeom>
            <a:avLst/>
            <a:gdLst>
              <a:gd name="connsiteX0" fmla="*/ 1224703 w 9021153"/>
              <a:gd name="connsiteY0" fmla="*/ 5998 h 113998"/>
              <a:gd name="connsiteX1" fmla="*/ 1278703 w 9021153"/>
              <a:gd name="connsiteY1" fmla="*/ 5998 h 113998"/>
              <a:gd name="connsiteX2" fmla="*/ 1332703 w 9021153"/>
              <a:gd name="connsiteY2" fmla="*/ 59998 h 113998"/>
              <a:gd name="connsiteX3" fmla="*/ 1278703 w 9021153"/>
              <a:gd name="connsiteY3" fmla="*/ 113998 h 113998"/>
              <a:gd name="connsiteX4" fmla="*/ 1224703 w 9021153"/>
              <a:gd name="connsiteY4" fmla="*/ 113998 h 113998"/>
              <a:gd name="connsiteX5" fmla="*/ 1278703 w 9021153"/>
              <a:gd name="connsiteY5" fmla="*/ 59998 h 113998"/>
              <a:gd name="connsiteX6" fmla="*/ 1088058 w 9021153"/>
              <a:gd name="connsiteY6" fmla="*/ 5998 h 113998"/>
              <a:gd name="connsiteX7" fmla="*/ 1142058 w 9021153"/>
              <a:gd name="connsiteY7" fmla="*/ 5998 h 113998"/>
              <a:gd name="connsiteX8" fmla="*/ 1196058 w 9021153"/>
              <a:gd name="connsiteY8" fmla="*/ 59998 h 113998"/>
              <a:gd name="connsiteX9" fmla="*/ 1142058 w 9021153"/>
              <a:gd name="connsiteY9" fmla="*/ 113998 h 113998"/>
              <a:gd name="connsiteX10" fmla="*/ 1088058 w 9021153"/>
              <a:gd name="connsiteY10" fmla="*/ 113998 h 113998"/>
              <a:gd name="connsiteX11" fmla="*/ 1142058 w 9021153"/>
              <a:gd name="connsiteY11" fmla="*/ 59998 h 113998"/>
              <a:gd name="connsiteX12" fmla="*/ 951413 w 9021153"/>
              <a:gd name="connsiteY12" fmla="*/ 5998 h 113998"/>
              <a:gd name="connsiteX13" fmla="*/ 1005413 w 9021153"/>
              <a:gd name="connsiteY13" fmla="*/ 5998 h 113998"/>
              <a:gd name="connsiteX14" fmla="*/ 1059413 w 9021153"/>
              <a:gd name="connsiteY14" fmla="*/ 59998 h 113998"/>
              <a:gd name="connsiteX15" fmla="*/ 1005413 w 9021153"/>
              <a:gd name="connsiteY15" fmla="*/ 113998 h 113998"/>
              <a:gd name="connsiteX16" fmla="*/ 951413 w 9021153"/>
              <a:gd name="connsiteY16" fmla="*/ 113998 h 113998"/>
              <a:gd name="connsiteX17" fmla="*/ 1005413 w 9021153"/>
              <a:gd name="connsiteY17" fmla="*/ 59998 h 113998"/>
              <a:gd name="connsiteX18" fmla="*/ 814768 w 9021153"/>
              <a:gd name="connsiteY18" fmla="*/ 5998 h 113998"/>
              <a:gd name="connsiteX19" fmla="*/ 868768 w 9021153"/>
              <a:gd name="connsiteY19" fmla="*/ 5998 h 113998"/>
              <a:gd name="connsiteX20" fmla="*/ 922768 w 9021153"/>
              <a:gd name="connsiteY20" fmla="*/ 59998 h 113998"/>
              <a:gd name="connsiteX21" fmla="*/ 868768 w 9021153"/>
              <a:gd name="connsiteY21" fmla="*/ 113998 h 113998"/>
              <a:gd name="connsiteX22" fmla="*/ 814768 w 9021153"/>
              <a:gd name="connsiteY22" fmla="*/ 113998 h 113998"/>
              <a:gd name="connsiteX23" fmla="*/ 868768 w 9021153"/>
              <a:gd name="connsiteY23" fmla="*/ 59998 h 113998"/>
              <a:gd name="connsiteX24" fmla="*/ 678123 w 9021153"/>
              <a:gd name="connsiteY24" fmla="*/ 5998 h 113998"/>
              <a:gd name="connsiteX25" fmla="*/ 732123 w 9021153"/>
              <a:gd name="connsiteY25" fmla="*/ 5998 h 113998"/>
              <a:gd name="connsiteX26" fmla="*/ 786123 w 9021153"/>
              <a:gd name="connsiteY26" fmla="*/ 59998 h 113998"/>
              <a:gd name="connsiteX27" fmla="*/ 732123 w 9021153"/>
              <a:gd name="connsiteY27" fmla="*/ 113998 h 113998"/>
              <a:gd name="connsiteX28" fmla="*/ 678123 w 9021153"/>
              <a:gd name="connsiteY28" fmla="*/ 113998 h 113998"/>
              <a:gd name="connsiteX29" fmla="*/ 732123 w 9021153"/>
              <a:gd name="connsiteY29" fmla="*/ 59998 h 113998"/>
              <a:gd name="connsiteX30" fmla="*/ 546584 w 9021153"/>
              <a:gd name="connsiteY30" fmla="*/ 5998 h 113998"/>
              <a:gd name="connsiteX31" fmla="*/ 600584 w 9021153"/>
              <a:gd name="connsiteY31" fmla="*/ 5998 h 113998"/>
              <a:gd name="connsiteX32" fmla="*/ 654584 w 9021153"/>
              <a:gd name="connsiteY32" fmla="*/ 59998 h 113998"/>
              <a:gd name="connsiteX33" fmla="*/ 600584 w 9021153"/>
              <a:gd name="connsiteY33" fmla="*/ 113998 h 113998"/>
              <a:gd name="connsiteX34" fmla="*/ 546584 w 9021153"/>
              <a:gd name="connsiteY34" fmla="*/ 113998 h 113998"/>
              <a:gd name="connsiteX35" fmla="*/ 600584 w 9021153"/>
              <a:gd name="connsiteY35" fmla="*/ 59998 h 113998"/>
              <a:gd name="connsiteX36" fmla="*/ 409934 w 9021153"/>
              <a:gd name="connsiteY36" fmla="*/ 5998 h 113998"/>
              <a:gd name="connsiteX37" fmla="*/ 463934 w 9021153"/>
              <a:gd name="connsiteY37" fmla="*/ 5998 h 113998"/>
              <a:gd name="connsiteX38" fmla="*/ 517934 w 9021153"/>
              <a:gd name="connsiteY38" fmla="*/ 59998 h 113998"/>
              <a:gd name="connsiteX39" fmla="*/ 463934 w 9021153"/>
              <a:gd name="connsiteY39" fmla="*/ 113998 h 113998"/>
              <a:gd name="connsiteX40" fmla="*/ 409934 w 9021153"/>
              <a:gd name="connsiteY40" fmla="*/ 113998 h 113998"/>
              <a:gd name="connsiteX41" fmla="*/ 463934 w 9021153"/>
              <a:gd name="connsiteY41" fmla="*/ 59998 h 113998"/>
              <a:gd name="connsiteX42" fmla="*/ 273289 w 9021153"/>
              <a:gd name="connsiteY42" fmla="*/ 5998 h 113998"/>
              <a:gd name="connsiteX43" fmla="*/ 327289 w 9021153"/>
              <a:gd name="connsiteY43" fmla="*/ 5998 h 113998"/>
              <a:gd name="connsiteX44" fmla="*/ 381289 w 9021153"/>
              <a:gd name="connsiteY44" fmla="*/ 59998 h 113998"/>
              <a:gd name="connsiteX45" fmla="*/ 327289 w 9021153"/>
              <a:gd name="connsiteY45" fmla="*/ 113998 h 113998"/>
              <a:gd name="connsiteX46" fmla="*/ 273289 w 9021153"/>
              <a:gd name="connsiteY46" fmla="*/ 113998 h 113998"/>
              <a:gd name="connsiteX47" fmla="*/ 327289 w 9021153"/>
              <a:gd name="connsiteY47" fmla="*/ 59998 h 113998"/>
              <a:gd name="connsiteX48" fmla="*/ 136644 w 9021153"/>
              <a:gd name="connsiteY48" fmla="*/ 5998 h 113998"/>
              <a:gd name="connsiteX49" fmla="*/ 190644 w 9021153"/>
              <a:gd name="connsiteY49" fmla="*/ 5998 h 113998"/>
              <a:gd name="connsiteX50" fmla="*/ 244644 w 9021153"/>
              <a:gd name="connsiteY50" fmla="*/ 59998 h 113998"/>
              <a:gd name="connsiteX51" fmla="*/ 190644 w 9021153"/>
              <a:gd name="connsiteY51" fmla="*/ 113998 h 113998"/>
              <a:gd name="connsiteX52" fmla="*/ 136644 w 9021153"/>
              <a:gd name="connsiteY52" fmla="*/ 113998 h 113998"/>
              <a:gd name="connsiteX53" fmla="*/ 190644 w 9021153"/>
              <a:gd name="connsiteY53" fmla="*/ 59998 h 113998"/>
              <a:gd name="connsiteX54" fmla="*/ 0 w 9021153"/>
              <a:gd name="connsiteY54" fmla="*/ 5998 h 113998"/>
              <a:gd name="connsiteX55" fmla="*/ 54000 w 9021153"/>
              <a:gd name="connsiteY55" fmla="*/ 5998 h 113998"/>
              <a:gd name="connsiteX56" fmla="*/ 108000 w 9021153"/>
              <a:gd name="connsiteY56" fmla="*/ 59998 h 113998"/>
              <a:gd name="connsiteX57" fmla="*/ 54000 w 9021153"/>
              <a:gd name="connsiteY57" fmla="*/ 113998 h 113998"/>
              <a:gd name="connsiteX58" fmla="*/ 0 w 9021153"/>
              <a:gd name="connsiteY58" fmla="*/ 113998 h 113998"/>
              <a:gd name="connsiteX59" fmla="*/ 54000 w 9021153"/>
              <a:gd name="connsiteY59" fmla="*/ 59998 h 113998"/>
              <a:gd name="connsiteX60" fmla="*/ 8913153 w 9021153"/>
              <a:gd name="connsiteY60" fmla="*/ 0 h 113998"/>
              <a:gd name="connsiteX61" fmla="*/ 8967153 w 9021153"/>
              <a:gd name="connsiteY61" fmla="*/ 0 h 113998"/>
              <a:gd name="connsiteX62" fmla="*/ 9021153 w 9021153"/>
              <a:gd name="connsiteY62" fmla="*/ 54000 h 113998"/>
              <a:gd name="connsiteX63" fmla="*/ 8967153 w 9021153"/>
              <a:gd name="connsiteY63" fmla="*/ 108000 h 113998"/>
              <a:gd name="connsiteX64" fmla="*/ 8913153 w 9021153"/>
              <a:gd name="connsiteY64" fmla="*/ 108000 h 113998"/>
              <a:gd name="connsiteX65" fmla="*/ 8967153 w 9021153"/>
              <a:gd name="connsiteY65" fmla="*/ 54000 h 113998"/>
              <a:gd name="connsiteX66" fmla="*/ 8776508 w 9021153"/>
              <a:gd name="connsiteY66" fmla="*/ 0 h 113998"/>
              <a:gd name="connsiteX67" fmla="*/ 8830508 w 9021153"/>
              <a:gd name="connsiteY67" fmla="*/ 0 h 113998"/>
              <a:gd name="connsiteX68" fmla="*/ 8884508 w 9021153"/>
              <a:gd name="connsiteY68" fmla="*/ 54000 h 113998"/>
              <a:gd name="connsiteX69" fmla="*/ 8830508 w 9021153"/>
              <a:gd name="connsiteY69" fmla="*/ 108000 h 113998"/>
              <a:gd name="connsiteX70" fmla="*/ 8776508 w 9021153"/>
              <a:gd name="connsiteY70" fmla="*/ 108000 h 113998"/>
              <a:gd name="connsiteX71" fmla="*/ 8830508 w 9021153"/>
              <a:gd name="connsiteY71" fmla="*/ 54000 h 113998"/>
              <a:gd name="connsiteX72" fmla="*/ 8639863 w 9021153"/>
              <a:gd name="connsiteY72" fmla="*/ 0 h 113998"/>
              <a:gd name="connsiteX73" fmla="*/ 8693863 w 9021153"/>
              <a:gd name="connsiteY73" fmla="*/ 0 h 113998"/>
              <a:gd name="connsiteX74" fmla="*/ 8747863 w 9021153"/>
              <a:gd name="connsiteY74" fmla="*/ 54000 h 113998"/>
              <a:gd name="connsiteX75" fmla="*/ 8693863 w 9021153"/>
              <a:gd name="connsiteY75" fmla="*/ 108000 h 113998"/>
              <a:gd name="connsiteX76" fmla="*/ 8639863 w 9021153"/>
              <a:gd name="connsiteY76" fmla="*/ 108000 h 113998"/>
              <a:gd name="connsiteX77" fmla="*/ 8693863 w 9021153"/>
              <a:gd name="connsiteY77" fmla="*/ 54000 h 113998"/>
              <a:gd name="connsiteX78" fmla="*/ 8503218 w 9021153"/>
              <a:gd name="connsiteY78" fmla="*/ 0 h 113998"/>
              <a:gd name="connsiteX79" fmla="*/ 8557218 w 9021153"/>
              <a:gd name="connsiteY79" fmla="*/ 0 h 113998"/>
              <a:gd name="connsiteX80" fmla="*/ 8611218 w 9021153"/>
              <a:gd name="connsiteY80" fmla="*/ 54000 h 113998"/>
              <a:gd name="connsiteX81" fmla="*/ 8557218 w 9021153"/>
              <a:gd name="connsiteY81" fmla="*/ 108000 h 113998"/>
              <a:gd name="connsiteX82" fmla="*/ 8503218 w 9021153"/>
              <a:gd name="connsiteY82" fmla="*/ 108000 h 113998"/>
              <a:gd name="connsiteX83" fmla="*/ 8557218 w 9021153"/>
              <a:gd name="connsiteY83" fmla="*/ 54000 h 113998"/>
              <a:gd name="connsiteX84" fmla="*/ 8366573 w 9021153"/>
              <a:gd name="connsiteY84" fmla="*/ 0 h 113998"/>
              <a:gd name="connsiteX85" fmla="*/ 8420573 w 9021153"/>
              <a:gd name="connsiteY85" fmla="*/ 0 h 113998"/>
              <a:gd name="connsiteX86" fmla="*/ 8474573 w 9021153"/>
              <a:gd name="connsiteY86" fmla="*/ 54000 h 113998"/>
              <a:gd name="connsiteX87" fmla="*/ 8420573 w 9021153"/>
              <a:gd name="connsiteY87" fmla="*/ 108000 h 113998"/>
              <a:gd name="connsiteX88" fmla="*/ 8366573 w 9021153"/>
              <a:gd name="connsiteY88" fmla="*/ 108000 h 113998"/>
              <a:gd name="connsiteX89" fmla="*/ 8420573 w 9021153"/>
              <a:gd name="connsiteY89" fmla="*/ 54000 h 113998"/>
              <a:gd name="connsiteX90" fmla="*/ 8229928 w 9021153"/>
              <a:gd name="connsiteY90" fmla="*/ 0 h 113998"/>
              <a:gd name="connsiteX91" fmla="*/ 8283928 w 9021153"/>
              <a:gd name="connsiteY91" fmla="*/ 0 h 113998"/>
              <a:gd name="connsiteX92" fmla="*/ 8337928 w 9021153"/>
              <a:gd name="connsiteY92" fmla="*/ 54000 h 113998"/>
              <a:gd name="connsiteX93" fmla="*/ 8283928 w 9021153"/>
              <a:gd name="connsiteY93" fmla="*/ 108000 h 113998"/>
              <a:gd name="connsiteX94" fmla="*/ 8229928 w 9021153"/>
              <a:gd name="connsiteY94" fmla="*/ 108000 h 113998"/>
              <a:gd name="connsiteX95" fmla="*/ 8283928 w 9021153"/>
              <a:gd name="connsiteY95" fmla="*/ 54000 h 113998"/>
              <a:gd name="connsiteX96" fmla="*/ 8093283 w 9021153"/>
              <a:gd name="connsiteY96" fmla="*/ 0 h 113998"/>
              <a:gd name="connsiteX97" fmla="*/ 8147283 w 9021153"/>
              <a:gd name="connsiteY97" fmla="*/ 0 h 113998"/>
              <a:gd name="connsiteX98" fmla="*/ 8201283 w 9021153"/>
              <a:gd name="connsiteY98" fmla="*/ 54000 h 113998"/>
              <a:gd name="connsiteX99" fmla="*/ 8147283 w 9021153"/>
              <a:gd name="connsiteY99" fmla="*/ 108000 h 113998"/>
              <a:gd name="connsiteX100" fmla="*/ 8093283 w 9021153"/>
              <a:gd name="connsiteY100" fmla="*/ 108000 h 113998"/>
              <a:gd name="connsiteX101" fmla="*/ 8147283 w 9021153"/>
              <a:gd name="connsiteY101" fmla="*/ 54000 h 113998"/>
              <a:gd name="connsiteX102" fmla="*/ 7956638 w 9021153"/>
              <a:gd name="connsiteY102" fmla="*/ 0 h 113998"/>
              <a:gd name="connsiteX103" fmla="*/ 8010638 w 9021153"/>
              <a:gd name="connsiteY103" fmla="*/ 0 h 113998"/>
              <a:gd name="connsiteX104" fmla="*/ 8064638 w 9021153"/>
              <a:gd name="connsiteY104" fmla="*/ 54000 h 113998"/>
              <a:gd name="connsiteX105" fmla="*/ 8010638 w 9021153"/>
              <a:gd name="connsiteY105" fmla="*/ 108000 h 113998"/>
              <a:gd name="connsiteX106" fmla="*/ 7956638 w 9021153"/>
              <a:gd name="connsiteY106" fmla="*/ 108000 h 113998"/>
              <a:gd name="connsiteX107" fmla="*/ 8010638 w 9021153"/>
              <a:gd name="connsiteY107" fmla="*/ 54000 h 113998"/>
              <a:gd name="connsiteX108" fmla="*/ 7819993 w 9021153"/>
              <a:gd name="connsiteY108" fmla="*/ 0 h 113998"/>
              <a:gd name="connsiteX109" fmla="*/ 7873993 w 9021153"/>
              <a:gd name="connsiteY109" fmla="*/ 0 h 113998"/>
              <a:gd name="connsiteX110" fmla="*/ 7927993 w 9021153"/>
              <a:gd name="connsiteY110" fmla="*/ 54000 h 113998"/>
              <a:gd name="connsiteX111" fmla="*/ 7873993 w 9021153"/>
              <a:gd name="connsiteY111" fmla="*/ 108000 h 113998"/>
              <a:gd name="connsiteX112" fmla="*/ 7819993 w 9021153"/>
              <a:gd name="connsiteY112" fmla="*/ 108000 h 113998"/>
              <a:gd name="connsiteX113" fmla="*/ 7873993 w 9021153"/>
              <a:gd name="connsiteY113" fmla="*/ 54000 h 113998"/>
              <a:gd name="connsiteX114" fmla="*/ 7668804 w 9021153"/>
              <a:gd name="connsiteY114" fmla="*/ 0 h 113998"/>
              <a:gd name="connsiteX115" fmla="*/ 7722804 w 9021153"/>
              <a:gd name="connsiteY115" fmla="*/ 0 h 113998"/>
              <a:gd name="connsiteX116" fmla="*/ 7776804 w 9021153"/>
              <a:gd name="connsiteY116" fmla="*/ 54000 h 113998"/>
              <a:gd name="connsiteX117" fmla="*/ 7722804 w 9021153"/>
              <a:gd name="connsiteY117" fmla="*/ 108000 h 113998"/>
              <a:gd name="connsiteX118" fmla="*/ 7668804 w 9021153"/>
              <a:gd name="connsiteY118" fmla="*/ 108000 h 113998"/>
              <a:gd name="connsiteX119" fmla="*/ 7722804 w 9021153"/>
              <a:gd name="connsiteY119" fmla="*/ 54000 h 113998"/>
              <a:gd name="connsiteX120" fmla="*/ 7532159 w 9021153"/>
              <a:gd name="connsiteY120" fmla="*/ 0 h 113998"/>
              <a:gd name="connsiteX121" fmla="*/ 7586159 w 9021153"/>
              <a:gd name="connsiteY121" fmla="*/ 0 h 113998"/>
              <a:gd name="connsiteX122" fmla="*/ 7640159 w 9021153"/>
              <a:gd name="connsiteY122" fmla="*/ 54000 h 113998"/>
              <a:gd name="connsiteX123" fmla="*/ 7586159 w 9021153"/>
              <a:gd name="connsiteY123" fmla="*/ 108000 h 113998"/>
              <a:gd name="connsiteX124" fmla="*/ 7532159 w 9021153"/>
              <a:gd name="connsiteY124" fmla="*/ 108000 h 113998"/>
              <a:gd name="connsiteX125" fmla="*/ 7586159 w 9021153"/>
              <a:gd name="connsiteY125" fmla="*/ 54000 h 113998"/>
              <a:gd name="connsiteX126" fmla="*/ 7395514 w 9021153"/>
              <a:gd name="connsiteY126" fmla="*/ 0 h 113998"/>
              <a:gd name="connsiteX127" fmla="*/ 7449514 w 9021153"/>
              <a:gd name="connsiteY127" fmla="*/ 0 h 113998"/>
              <a:gd name="connsiteX128" fmla="*/ 7503514 w 9021153"/>
              <a:gd name="connsiteY128" fmla="*/ 54000 h 113998"/>
              <a:gd name="connsiteX129" fmla="*/ 7449514 w 9021153"/>
              <a:gd name="connsiteY129" fmla="*/ 108000 h 113998"/>
              <a:gd name="connsiteX130" fmla="*/ 7395514 w 9021153"/>
              <a:gd name="connsiteY130" fmla="*/ 108000 h 113998"/>
              <a:gd name="connsiteX131" fmla="*/ 7449514 w 9021153"/>
              <a:gd name="connsiteY131" fmla="*/ 54000 h 113998"/>
              <a:gd name="connsiteX132" fmla="*/ 7258869 w 9021153"/>
              <a:gd name="connsiteY132" fmla="*/ 0 h 113998"/>
              <a:gd name="connsiteX133" fmla="*/ 7312869 w 9021153"/>
              <a:gd name="connsiteY133" fmla="*/ 0 h 113998"/>
              <a:gd name="connsiteX134" fmla="*/ 7366869 w 9021153"/>
              <a:gd name="connsiteY134" fmla="*/ 54000 h 113998"/>
              <a:gd name="connsiteX135" fmla="*/ 7312869 w 9021153"/>
              <a:gd name="connsiteY135" fmla="*/ 108000 h 113998"/>
              <a:gd name="connsiteX136" fmla="*/ 7258869 w 9021153"/>
              <a:gd name="connsiteY136" fmla="*/ 108000 h 113998"/>
              <a:gd name="connsiteX137" fmla="*/ 7312869 w 9021153"/>
              <a:gd name="connsiteY137" fmla="*/ 54000 h 113998"/>
              <a:gd name="connsiteX138" fmla="*/ 7122224 w 9021153"/>
              <a:gd name="connsiteY138" fmla="*/ 0 h 113998"/>
              <a:gd name="connsiteX139" fmla="*/ 7176224 w 9021153"/>
              <a:gd name="connsiteY139" fmla="*/ 0 h 113998"/>
              <a:gd name="connsiteX140" fmla="*/ 7230224 w 9021153"/>
              <a:gd name="connsiteY140" fmla="*/ 54000 h 113998"/>
              <a:gd name="connsiteX141" fmla="*/ 7176224 w 9021153"/>
              <a:gd name="connsiteY141" fmla="*/ 108000 h 113998"/>
              <a:gd name="connsiteX142" fmla="*/ 7122224 w 9021153"/>
              <a:gd name="connsiteY142" fmla="*/ 108000 h 113998"/>
              <a:gd name="connsiteX143" fmla="*/ 7176224 w 9021153"/>
              <a:gd name="connsiteY143" fmla="*/ 54000 h 113998"/>
              <a:gd name="connsiteX144" fmla="*/ 6985579 w 9021153"/>
              <a:gd name="connsiteY144" fmla="*/ 0 h 113998"/>
              <a:gd name="connsiteX145" fmla="*/ 7039579 w 9021153"/>
              <a:gd name="connsiteY145" fmla="*/ 0 h 113998"/>
              <a:gd name="connsiteX146" fmla="*/ 7093579 w 9021153"/>
              <a:gd name="connsiteY146" fmla="*/ 54000 h 113998"/>
              <a:gd name="connsiteX147" fmla="*/ 7039579 w 9021153"/>
              <a:gd name="connsiteY147" fmla="*/ 108000 h 113998"/>
              <a:gd name="connsiteX148" fmla="*/ 6985579 w 9021153"/>
              <a:gd name="connsiteY148" fmla="*/ 108000 h 113998"/>
              <a:gd name="connsiteX149" fmla="*/ 7039579 w 9021153"/>
              <a:gd name="connsiteY149" fmla="*/ 54000 h 113998"/>
              <a:gd name="connsiteX150" fmla="*/ 6848934 w 9021153"/>
              <a:gd name="connsiteY150" fmla="*/ 0 h 113998"/>
              <a:gd name="connsiteX151" fmla="*/ 6902934 w 9021153"/>
              <a:gd name="connsiteY151" fmla="*/ 0 h 113998"/>
              <a:gd name="connsiteX152" fmla="*/ 6956934 w 9021153"/>
              <a:gd name="connsiteY152" fmla="*/ 54000 h 113998"/>
              <a:gd name="connsiteX153" fmla="*/ 6902934 w 9021153"/>
              <a:gd name="connsiteY153" fmla="*/ 108000 h 113998"/>
              <a:gd name="connsiteX154" fmla="*/ 6848934 w 9021153"/>
              <a:gd name="connsiteY154" fmla="*/ 108000 h 113998"/>
              <a:gd name="connsiteX155" fmla="*/ 6902934 w 9021153"/>
              <a:gd name="connsiteY155" fmla="*/ 54000 h 113998"/>
              <a:gd name="connsiteX156" fmla="*/ 6712289 w 9021153"/>
              <a:gd name="connsiteY156" fmla="*/ 0 h 113998"/>
              <a:gd name="connsiteX157" fmla="*/ 6766289 w 9021153"/>
              <a:gd name="connsiteY157" fmla="*/ 0 h 113998"/>
              <a:gd name="connsiteX158" fmla="*/ 6820289 w 9021153"/>
              <a:gd name="connsiteY158" fmla="*/ 54000 h 113998"/>
              <a:gd name="connsiteX159" fmla="*/ 6766289 w 9021153"/>
              <a:gd name="connsiteY159" fmla="*/ 108000 h 113998"/>
              <a:gd name="connsiteX160" fmla="*/ 6712289 w 9021153"/>
              <a:gd name="connsiteY160" fmla="*/ 108000 h 113998"/>
              <a:gd name="connsiteX161" fmla="*/ 6766289 w 9021153"/>
              <a:gd name="connsiteY161" fmla="*/ 54000 h 113998"/>
              <a:gd name="connsiteX162" fmla="*/ 6575644 w 9021153"/>
              <a:gd name="connsiteY162" fmla="*/ 0 h 113998"/>
              <a:gd name="connsiteX163" fmla="*/ 6629644 w 9021153"/>
              <a:gd name="connsiteY163" fmla="*/ 0 h 113998"/>
              <a:gd name="connsiteX164" fmla="*/ 6683644 w 9021153"/>
              <a:gd name="connsiteY164" fmla="*/ 54000 h 113998"/>
              <a:gd name="connsiteX165" fmla="*/ 6629644 w 9021153"/>
              <a:gd name="connsiteY165" fmla="*/ 108000 h 113998"/>
              <a:gd name="connsiteX166" fmla="*/ 6575644 w 9021153"/>
              <a:gd name="connsiteY166" fmla="*/ 108000 h 113998"/>
              <a:gd name="connsiteX167" fmla="*/ 6629644 w 9021153"/>
              <a:gd name="connsiteY167" fmla="*/ 54000 h 113998"/>
              <a:gd name="connsiteX168" fmla="*/ 6404913 w 9021153"/>
              <a:gd name="connsiteY168" fmla="*/ 0 h 113998"/>
              <a:gd name="connsiteX169" fmla="*/ 6458913 w 9021153"/>
              <a:gd name="connsiteY169" fmla="*/ 0 h 113998"/>
              <a:gd name="connsiteX170" fmla="*/ 6512913 w 9021153"/>
              <a:gd name="connsiteY170" fmla="*/ 54000 h 113998"/>
              <a:gd name="connsiteX171" fmla="*/ 6458913 w 9021153"/>
              <a:gd name="connsiteY171" fmla="*/ 108000 h 113998"/>
              <a:gd name="connsiteX172" fmla="*/ 6404913 w 9021153"/>
              <a:gd name="connsiteY172" fmla="*/ 108000 h 113998"/>
              <a:gd name="connsiteX173" fmla="*/ 6458913 w 9021153"/>
              <a:gd name="connsiteY173" fmla="*/ 54000 h 113998"/>
              <a:gd name="connsiteX174" fmla="*/ 6268268 w 9021153"/>
              <a:gd name="connsiteY174" fmla="*/ 0 h 113998"/>
              <a:gd name="connsiteX175" fmla="*/ 6322268 w 9021153"/>
              <a:gd name="connsiteY175" fmla="*/ 0 h 113998"/>
              <a:gd name="connsiteX176" fmla="*/ 6376268 w 9021153"/>
              <a:gd name="connsiteY176" fmla="*/ 54000 h 113998"/>
              <a:gd name="connsiteX177" fmla="*/ 6322268 w 9021153"/>
              <a:gd name="connsiteY177" fmla="*/ 108000 h 113998"/>
              <a:gd name="connsiteX178" fmla="*/ 6268268 w 9021153"/>
              <a:gd name="connsiteY178" fmla="*/ 108000 h 113998"/>
              <a:gd name="connsiteX179" fmla="*/ 6322268 w 9021153"/>
              <a:gd name="connsiteY179" fmla="*/ 54000 h 113998"/>
              <a:gd name="connsiteX180" fmla="*/ 6131623 w 9021153"/>
              <a:gd name="connsiteY180" fmla="*/ 0 h 113998"/>
              <a:gd name="connsiteX181" fmla="*/ 6185623 w 9021153"/>
              <a:gd name="connsiteY181" fmla="*/ 0 h 113998"/>
              <a:gd name="connsiteX182" fmla="*/ 6239623 w 9021153"/>
              <a:gd name="connsiteY182" fmla="*/ 54000 h 113998"/>
              <a:gd name="connsiteX183" fmla="*/ 6185623 w 9021153"/>
              <a:gd name="connsiteY183" fmla="*/ 108000 h 113998"/>
              <a:gd name="connsiteX184" fmla="*/ 6131623 w 9021153"/>
              <a:gd name="connsiteY184" fmla="*/ 108000 h 113998"/>
              <a:gd name="connsiteX185" fmla="*/ 6185623 w 9021153"/>
              <a:gd name="connsiteY185" fmla="*/ 54000 h 113998"/>
              <a:gd name="connsiteX186" fmla="*/ 5994978 w 9021153"/>
              <a:gd name="connsiteY186" fmla="*/ 0 h 113998"/>
              <a:gd name="connsiteX187" fmla="*/ 6048978 w 9021153"/>
              <a:gd name="connsiteY187" fmla="*/ 0 h 113998"/>
              <a:gd name="connsiteX188" fmla="*/ 6102978 w 9021153"/>
              <a:gd name="connsiteY188" fmla="*/ 54000 h 113998"/>
              <a:gd name="connsiteX189" fmla="*/ 6048978 w 9021153"/>
              <a:gd name="connsiteY189" fmla="*/ 108000 h 113998"/>
              <a:gd name="connsiteX190" fmla="*/ 5994978 w 9021153"/>
              <a:gd name="connsiteY190" fmla="*/ 108000 h 113998"/>
              <a:gd name="connsiteX191" fmla="*/ 6048978 w 9021153"/>
              <a:gd name="connsiteY191" fmla="*/ 54000 h 113998"/>
              <a:gd name="connsiteX192" fmla="*/ 5858333 w 9021153"/>
              <a:gd name="connsiteY192" fmla="*/ 0 h 113998"/>
              <a:gd name="connsiteX193" fmla="*/ 5912333 w 9021153"/>
              <a:gd name="connsiteY193" fmla="*/ 0 h 113998"/>
              <a:gd name="connsiteX194" fmla="*/ 5966333 w 9021153"/>
              <a:gd name="connsiteY194" fmla="*/ 54000 h 113998"/>
              <a:gd name="connsiteX195" fmla="*/ 5912333 w 9021153"/>
              <a:gd name="connsiteY195" fmla="*/ 108000 h 113998"/>
              <a:gd name="connsiteX196" fmla="*/ 5858333 w 9021153"/>
              <a:gd name="connsiteY196" fmla="*/ 108000 h 113998"/>
              <a:gd name="connsiteX197" fmla="*/ 5912333 w 9021153"/>
              <a:gd name="connsiteY197" fmla="*/ 54000 h 113998"/>
              <a:gd name="connsiteX198" fmla="*/ 5721688 w 9021153"/>
              <a:gd name="connsiteY198" fmla="*/ 0 h 113998"/>
              <a:gd name="connsiteX199" fmla="*/ 5775688 w 9021153"/>
              <a:gd name="connsiteY199" fmla="*/ 0 h 113998"/>
              <a:gd name="connsiteX200" fmla="*/ 5829688 w 9021153"/>
              <a:gd name="connsiteY200" fmla="*/ 54000 h 113998"/>
              <a:gd name="connsiteX201" fmla="*/ 5775688 w 9021153"/>
              <a:gd name="connsiteY201" fmla="*/ 108000 h 113998"/>
              <a:gd name="connsiteX202" fmla="*/ 5721688 w 9021153"/>
              <a:gd name="connsiteY202" fmla="*/ 108000 h 113998"/>
              <a:gd name="connsiteX203" fmla="*/ 5775688 w 9021153"/>
              <a:gd name="connsiteY203" fmla="*/ 54000 h 113998"/>
              <a:gd name="connsiteX204" fmla="*/ 5585043 w 9021153"/>
              <a:gd name="connsiteY204" fmla="*/ 0 h 113998"/>
              <a:gd name="connsiteX205" fmla="*/ 5639043 w 9021153"/>
              <a:gd name="connsiteY205" fmla="*/ 0 h 113998"/>
              <a:gd name="connsiteX206" fmla="*/ 5693043 w 9021153"/>
              <a:gd name="connsiteY206" fmla="*/ 54000 h 113998"/>
              <a:gd name="connsiteX207" fmla="*/ 5639043 w 9021153"/>
              <a:gd name="connsiteY207" fmla="*/ 108000 h 113998"/>
              <a:gd name="connsiteX208" fmla="*/ 5585043 w 9021153"/>
              <a:gd name="connsiteY208" fmla="*/ 108000 h 113998"/>
              <a:gd name="connsiteX209" fmla="*/ 5639043 w 9021153"/>
              <a:gd name="connsiteY209" fmla="*/ 54000 h 113998"/>
              <a:gd name="connsiteX210" fmla="*/ 5448398 w 9021153"/>
              <a:gd name="connsiteY210" fmla="*/ 0 h 113998"/>
              <a:gd name="connsiteX211" fmla="*/ 5502398 w 9021153"/>
              <a:gd name="connsiteY211" fmla="*/ 0 h 113998"/>
              <a:gd name="connsiteX212" fmla="*/ 5556398 w 9021153"/>
              <a:gd name="connsiteY212" fmla="*/ 54000 h 113998"/>
              <a:gd name="connsiteX213" fmla="*/ 5502398 w 9021153"/>
              <a:gd name="connsiteY213" fmla="*/ 108000 h 113998"/>
              <a:gd name="connsiteX214" fmla="*/ 5448398 w 9021153"/>
              <a:gd name="connsiteY214" fmla="*/ 108000 h 113998"/>
              <a:gd name="connsiteX215" fmla="*/ 5502398 w 9021153"/>
              <a:gd name="connsiteY215" fmla="*/ 54000 h 113998"/>
              <a:gd name="connsiteX216" fmla="*/ 5311753 w 9021153"/>
              <a:gd name="connsiteY216" fmla="*/ 0 h 113998"/>
              <a:gd name="connsiteX217" fmla="*/ 5365753 w 9021153"/>
              <a:gd name="connsiteY217" fmla="*/ 0 h 113998"/>
              <a:gd name="connsiteX218" fmla="*/ 5419753 w 9021153"/>
              <a:gd name="connsiteY218" fmla="*/ 54000 h 113998"/>
              <a:gd name="connsiteX219" fmla="*/ 5365753 w 9021153"/>
              <a:gd name="connsiteY219" fmla="*/ 108000 h 113998"/>
              <a:gd name="connsiteX220" fmla="*/ 5311753 w 9021153"/>
              <a:gd name="connsiteY220" fmla="*/ 108000 h 113998"/>
              <a:gd name="connsiteX221" fmla="*/ 5365753 w 9021153"/>
              <a:gd name="connsiteY221" fmla="*/ 54000 h 113998"/>
              <a:gd name="connsiteX222" fmla="*/ 5175108 w 9021153"/>
              <a:gd name="connsiteY222" fmla="*/ 0 h 113998"/>
              <a:gd name="connsiteX223" fmla="*/ 5229108 w 9021153"/>
              <a:gd name="connsiteY223" fmla="*/ 0 h 113998"/>
              <a:gd name="connsiteX224" fmla="*/ 5283108 w 9021153"/>
              <a:gd name="connsiteY224" fmla="*/ 54000 h 113998"/>
              <a:gd name="connsiteX225" fmla="*/ 5229108 w 9021153"/>
              <a:gd name="connsiteY225" fmla="*/ 108000 h 113998"/>
              <a:gd name="connsiteX226" fmla="*/ 5175108 w 9021153"/>
              <a:gd name="connsiteY226" fmla="*/ 108000 h 113998"/>
              <a:gd name="connsiteX227" fmla="*/ 5229108 w 9021153"/>
              <a:gd name="connsiteY227" fmla="*/ 54000 h 113998"/>
              <a:gd name="connsiteX228" fmla="*/ 5038463 w 9021153"/>
              <a:gd name="connsiteY228" fmla="*/ 0 h 113998"/>
              <a:gd name="connsiteX229" fmla="*/ 5092463 w 9021153"/>
              <a:gd name="connsiteY229" fmla="*/ 0 h 113998"/>
              <a:gd name="connsiteX230" fmla="*/ 5146463 w 9021153"/>
              <a:gd name="connsiteY230" fmla="*/ 54000 h 113998"/>
              <a:gd name="connsiteX231" fmla="*/ 5092463 w 9021153"/>
              <a:gd name="connsiteY231" fmla="*/ 108000 h 113998"/>
              <a:gd name="connsiteX232" fmla="*/ 5038463 w 9021153"/>
              <a:gd name="connsiteY232" fmla="*/ 108000 h 113998"/>
              <a:gd name="connsiteX233" fmla="*/ 5092463 w 9021153"/>
              <a:gd name="connsiteY233" fmla="*/ 54000 h 113998"/>
              <a:gd name="connsiteX234" fmla="*/ 4901818 w 9021153"/>
              <a:gd name="connsiteY234" fmla="*/ 0 h 113998"/>
              <a:gd name="connsiteX235" fmla="*/ 4955818 w 9021153"/>
              <a:gd name="connsiteY235" fmla="*/ 0 h 113998"/>
              <a:gd name="connsiteX236" fmla="*/ 5009818 w 9021153"/>
              <a:gd name="connsiteY236" fmla="*/ 54000 h 113998"/>
              <a:gd name="connsiteX237" fmla="*/ 4955818 w 9021153"/>
              <a:gd name="connsiteY237" fmla="*/ 108000 h 113998"/>
              <a:gd name="connsiteX238" fmla="*/ 4901818 w 9021153"/>
              <a:gd name="connsiteY238" fmla="*/ 108000 h 113998"/>
              <a:gd name="connsiteX239" fmla="*/ 4955818 w 9021153"/>
              <a:gd name="connsiteY239" fmla="*/ 54000 h 113998"/>
              <a:gd name="connsiteX240" fmla="*/ 4765173 w 9021153"/>
              <a:gd name="connsiteY240" fmla="*/ 0 h 113998"/>
              <a:gd name="connsiteX241" fmla="*/ 4819173 w 9021153"/>
              <a:gd name="connsiteY241" fmla="*/ 0 h 113998"/>
              <a:gd name="connsiteX242" fmla="*/ 4873173 w 9021153"/>
              <a:gd name="connsiteY242" fmla="*/ 54000 h 113998"/>
              <a:gd name="connsiteX243" fmla="*/ 4819173 w 9021153"/>
              <a:gd name="connsiteY243" fmla="*/ 108000 h 113998"/>
              <a:gd name="connsiteX244" fmla="*/ 4765173 w 9021153"/>
              <a:gd name="connsiteY244" fmla="*/ 108000 h 113998"/>
              <a:gd name="connsiteX245" fmla="*/ 4819173 w 9021153"/>
              <a:gd name="connsiteY245" fmla="*/ 54000 h 113998"/>
              <a:gd name="connsiteX246" fmla="*/ 4628528 w 9021153"/>
              <a:gd name="connsiteY246" fmla="*/ 0 h 113998"/>
              <a:gd name="connsiteX247" fmla="*/ 4682528 w 9021153"/>
              <a:gd name="connsiteY247" fmla="*/ 0 h 113998"/>
              <a:gd name="connsiteX248" fmla="*/ 4736528 w 9021153"/>
              <a:gd name="connsiteY248" fmla="*/ 54000 h 113998"/>
              <a:gd name="connsiteX249" fmla="*/ 4682528 w 9021153"/>
              <a:gd name="connsiteY249" fmla="*/ 108000 h 113998"/>
              <a:gd name="connsiteX250" fmla="*/ 4628528 w 9021153"/>
              <a:gd name="connsiteY250" fmla="*/ 108000 h 113998"/>
              <a:gd name="connsiteX251" fmla="*/ 4682528 w 9021153"/>
              <a:gd name="connsiteY251" fmla="*/ 54000 h 113998"/>
              <a:gd name="connsiteX252" fmla="*/ 4491883 w 9021153"/>
              <a:gd name="connsiteY252" fmla="*/ 0 h 113998"/>
              <a:gd name="connsiteX253" fmla="*/ 4545883 w 9021153"/>
              <a:gd name="connsiteY253" fmla="*/ 0 h 113998"/>
              <a:gd name="connsiteX254" fmla="*/ 4599883 w 9021153"/>
              <a:gd name="connsiteY254" fmla="*/ 54000 h 113998"/>
              <a:gd name="connsiteX255" fmla="*/ 4545883 w 9021153"/>
              <a:gd name="connsiteY255" fmla="*/ 108000 h 113998"/>
              <a:gd name="connsiteX256" fmla="*/ 4491883 w 9021153"/>
              <a:gd name="connsiteY256" fmla="*/ 108000 h 113998"/>
              <a:gd name="connsiteX257" fmla="*/ 4545883 w 9021153"/>
              <a:gd name="connsiteY257" fmla="*/ 54000 h 113998"/>
              <a:gd name="connsiteX258" fmla="*/ 4355238 w 9021153"/>
              <a:gd name="connsiteY258" fmla="*/ 0 h 113998"/>
              <a:gd name="connsiteX259" fmla="*/ 4409238 w 9021153"/>
              <a:gd name="connsiteY259" fmla="*/ 0 h 113998"/>
              <a:gd name="connsiteX260" fmla="*/ 4463238 w 9021153"/>
              <a:gd name="connsiteY260" fmla="*/ 54000 h 113998"/>
              <a:gd name="connsiteX261" fmla="*/ 4409238 w 9021153"/>
              <a:gd name="connsiteY261" fmla="*/ 108000 h 113998"/>
              <a:gd name="connsiteX262" fmla="*/ 4355238 w 9021153"/>
              <a:gd name="connsiteY262" fmla="*/ 108000 h 113998"/>
              <a:gd name="connsiteX263" fmla="*/ 4409238 w 9021153"/>
              <a:gd name="connsiteY263" fmla="*/ 54000 h 113998"/>
              <a:gd name="connsiteX264" fmla="*/ 4218593 w 9021153"/>
              <a:gd name="connsiteY264" fmla="*/ 0 h 113998"/>
              <a:gd name="connsiteX265" fmla="*/ 4272593 w 9021153"/>
              <a:gd name="connsiteY265" fmla="*/ 0 h 113998"/>
              <a:gd name="connsiteX266" fmla="*/ 4326593 w 9021153"/>
              <a:gd name="connsiteY266" fmla="*/ 54000 h 113998"/>
              <a:gd name="connsiteX267" fmla="*/ 4272593 w 9021153"/>
              <a:gd name="connsiteY267" fmla="*/ 108000 h 113998"/>
              <a:gd name="connsiteX268" fmla="*/ 4218593 w 9021153"/>
              <a:gd name="connsiteY268" fmla="*/ 108000 h 113998"/>
              <a:gd name="connsiteX269" fmla="*/ 4272593 w 9021153"/>
              <a:gd name="connsiteY269" fmla="*/ 54000 h 113998"/>
              <a:gd name="connsiteX270" fmla="*/ 4107270 w 9021153"/>
              <a:gd name="connsiteY270" fmla="*/ 0 h 113998"/>
              <a:gd name="connsiteX271" fmla="*/ 4161269 w 9021153"/>
              <a:gd name="connsiteY271" fmla="*/ 0 h 113998"/>
              <a:gd name="connsiteX272" fmla="*/ 4215268 w 9021153"/>
              <a:gd name="connsiteY272" fmla="*/ 54000 h 113998"/>
              <a:gd name="connsiteX273" fmla="*/ 4161269 w 9021153"/>
              <a:gd name="connsiteY273" fmla="*/ 108000 h 113998"/>
              <a:gd name="connsiteX274" fmla="*/ 4107270 w 9021153"/>
              <a:gd name="connsiteY274" fmla="*/ 108000 h 113998"/>
              <a:gd name="connsiteX275" fmla="*/ 4161269 w 9021153"/>
              <a:gd name="connsiteY275" fmla="*/ 54000 h 113998"/>
              <a:gd name="connsiteX276" fmla="*/ 3970615 w 9021153"/>
              <a:gd name="connsiteY276" fmla="*/ 0 h 113998"/>
              <a:gd name="connsiteX277" fmla="*/ 4024614 w 9021153"/>
              <a:gd name="connsiteY277" fmla="*/ 0 h 113998"/>
              <a:gd name="connsiteX278" fmla="*/ 4078614 w 9021153"/>
              <a:gd name="connsiteY278" fmla="*/ 54000 h 113998"/>
              <a:gd name="connsiteX279" fmla="*/ 4024614 w 9021153"/>
              <a:gd name="connsiteY279" fmla="*/ 108000 h 113998"/>
              <a:gd name="connsiteX280" fmla="*/ 3970615 w 9021153"/>
              <a:gd name="connsiteY280" fmla="*/ 108000 h 113998"/>
              <a:gd name="connsiteX281" fmla="*/ 4024614 w 9021153"/>
              <a:gd name="connsiteY281" fmla="*/ 54000 h 113998"/>
              <a:gd name="connsiteX282" fmla="*/ 3833969 w 9021153"/>
              <a:gd name="connsiteY282" fmla="*/ 0 h 113998"/>
              <a:gd name="connsiteX283" fmla="*/ 3887969 w 9021153"/>
              <a:gd name="connsiteY283" fmla="*/ 0 h 113998"/>
              <a:gd name="connsiteX284" fmla="*/ 3941969 w 9021153"/>
              <a:gd name="connsiteY284" fmla="*/ 54000 h 113998"/>
              <a:gd name="connsiteX285" fmla="*/ 3887969 w 9021153"/>
              <a:gd name="connsiteY285" fmla="*/ 108000 h 113998"/>
              <a:gd name="connsiteX286" fmla="*/ 3833969 w 9021153"/>
              <a:gd name="connsiteY286" fmla="*/ 108000 h 113998"/>
              <a:gd name="connsiteX287" fmla="*/ 3887969 w 9021153"/>
              <a:gd name="connsiteY287" fmla="*/ 54000 h 113998"/>
              <a:gd name="connsiteX288" fmla="*/ 3697324 w 9021153"/>
              <a:gd name="connsiteY288" fmla="*/ 0 h 113998"/>
              <a:gd name="connsiteX289" fmla="*/ 3751325 w 9021153"/>
              <a:gd name="connsiteY289" fmla="*/ 0 h 113998"/>
              <a:gd name="connsiteX290" fmla="*/ 3805324 w 9021153"/>
              <a:gd name="connsiteY290" fmla="*/ 54000 h 113998"/>
              <a:gd name="connsiteX291" fmla="*/ 3751325 w 9021153"/>
              <a:gd name="connsiteY291" fmla="*/ 108000 h 113998"/>
              <a:gd name="connsiteX292" fmla="*/ 3697324 w 9021153"/>
              <a:gd name="connsiteY292" fmla="*/ 108000 h 113998"/>
              <a:gd name="connsiteX293" fmla="*/ 3751325 w 9021153"/>
              <a:gd name="connsiteY293" fmla="*/ 54000 h 113998"/>
              <a:gd name="connsiteX294" fmla="*/ 3560679 w 9021153"/>
              <a:gd name="connsiteY294" fmla="*/ 0 h 113998"/>
              <a:gd name="connsiteX295" fmla="*/ 3614680 w 9021153"/>
              <a:gd name="connsiteY295" fmla="*/ 0 h 113998"/>
              <a:gd name="connsiteX296" fmla="*/ 3668679 w 9021153"/>
              <a:gd name="connsiteY296" fmla="*/ 54000 h 113998"/>
              <a:gd name="connsiteX297" fmla="*/ 3614680 w 9021153"/>
              <a:gd name="connsiteY297" fmla="*/ 108000 h 113998"/>
              <a:gd name="connsiteX298" fmla="*/ 3560679 w 9021153"/>
              <a:gd name="connsiteY298" fmla="*/ 108000 h 113998"/>
              <a:gd name="connsiteX299" fmla="*/ 3614680 w 9021153"/>
              <a:gd name="connsiteY299" fmla="*/ 54000 h 113998"/>
              <a:gd name="connsiteX300" fmla="*/ 3424035 w 9021153"/>
              <a:gd name="connsiteY300" fmla="*/ 0 h 113998"/>
              <a:gd name="connsiteX301" fmla="*/ 3478035 w 9021153"/>
              <a:gd name="connsiteY301" fmla="*/ 0 h 113998"/>
              <a:gd name="connsiteX302" fmla="*/ 3532035 w 9021153"/>
              <a:gd name="connsiteY302" fmla="*/ 54000 h 113998"/>
              <a:gd name="connsiteX303" fmla="*/ 3478035 w 9021153"/>
              <a:gd name="connsiteY303" fmla="*/ 108000 h 113998"/>
              <a:gd name="connsiteX304" fmla="*/ 3424035 w 9021153"/>
              <a:gd name="connsiteY304" fmla="*/ 108000 h 113998"/>
              <a:gd name="connsiteX305" fmla="*/ 3478035 w 9021153"/>
              <a:gd name="connsiteY305" fmla="*/ 54000 h 113998"/>
              <a:gd name="connsiteX306" fmla="*/ 3287389 w 9021153"/>
              <a:gd name="connsiteY306" fmla="*/ 0 h 113998"/>
              <a:gd name="connsiteX307" fmla="*/ 3341390 w 9021153"/>
              <a:gd name="connsiteY307" fmla="*/ 0 h 113998"/>
              <a:gd name="connsiteX308" fmla="*/ 3395390 w 9021153"/>
              <a:gd name="connsiteY308" fmla="*/ 54000 h 113998"/>
              <a:gd name="connsiteX309" fmla="*/ 3341390 w 9021153"/>
              <a:gd name="connsiteY309" fmla="*/ 108000 h 113998"/>
              <a:gd name="connsiteX310" fmla="*/ 3287389 w 9021153"/>
              <a:gd name="connsiteY310" fmla="*/ 108000 h 113998"/>
              <a:gd name="connsiteX311" fmla="*/ 3341390 w 9021153"/>
              <a:gd name="connsiteY311" fmla="*/ 54000 h 113998"/>
              <a:gd name="connsiteX312" fmla="*/ 3150744 w 9021153"/>
              <a:gd name="connsiteY312" fmla="*/ 0 h 113998"/>
              <a:gd name="connsiteX313" fmla="*/ 3204744 w 9021153"/>
              <a:gd name="connsiteY313" fmla="*/ 0 h 113998"/>
              <a:gd name="connsiteX314" fmla="*/ 3258745 w 9021153"/>
              <a:gd name="connsiteY314" fmla="*/ 54000 h 113998"/>
              <a:gd name="connsiteX315" fmla="*/ 3204744 w 9021153"/>
              <a:gd name="connsiteY315" fmla="*/ 108000 h 113998"/>
              <a:gd name="connsiteX316" fmla="*/ 3150744 w 9021153"/>
              <a:gd name="connsiteY316" fmla="*/ 108000 h 113998"/>
              <a:gd name="connsiteX317" fmla="*/ 3204744 w 9021153"/>
              <a:gd name="connsiteY317" fmla="*/ 54000 h 113998"/>
              <a:gd name="connsiteX318" fmla="*/ 3014099 w 9021153"/>
              <a:gd name="connsiteY318" fmla="*/ 0 h 113998"/>
              <a:gd name="connsiteX319" fmla="*/ 3068101 w 9021153"/>
              <a:gd name="connsiteY319" fmla="*/ 0 h 113998"/>
              <a:gd name="connsiteX320" fmla="*/ 3122099 w 9021153"/>
              <a:gd name="connsiteY320" fmla="*/ 54000 h 113998"/>
              <a:gd name="connsiteX321" fmla="*/ 3068101 w 9021153"/>
              <a:gd name="connsiteY321" fmla="*/ 108000 h 113998"/>
              <a:gd name="connsiteX322" fmla="*/ 3014099 w 9021153"/>
              <a:gd name="connsiteY322" fmla="*/ 108000 h 113998"/>
              <a:gd name="connsiteX323" fmla="*/ 3068101 w 9021153"/>
              <a:gd name="connsiteY323" fmla="*/ 54000 h 113998"/>
              <a:gd name="connsiteX324" fmla="*/ 2877455 w 9021153"/>
              <a:gd name="connsiteY324" fmla="*/ 0 h 113998"/>
              <a:gd name="connsiteX325" fmla="*/ 2931455 w 9021153"/>
              <a:gd name="connsiteY325" fmla="*/ 0 h 113998"/>
              <a:gd name="connsiteX326" fmla="*/ 2985455 w 9021153"/>
              <a:gd name="connsiteY326" fmla="*/ 54000 h 113998"/>
              <a:gd name="connsiteX327" fmla="*/ 2931455 w 9021153"/>
              <a:gd name="connsiteY327" fmla="*/ 108000 h 113998"/>
              <a:gd name="connsiteX328" fmla="*/ 2877455 w 9021153"/>
              <a:gd name="connsiteY328" fmla="*/ 108000 h 113998"/>
              <a:gd name="connsiteX329" fmla="*/ 2931455 w 9021153"/>
              <a:gd name="connsiteY329" fmla="*/ 54000 h 113998"/>
              <a:gd name="connsiteX330" fmla="*/ 2740810 w 9021153"/>
              <a:gd name="connsiteY330" fmla="*/ 0 h 113998"/>
              <a:gd name="connsiteX331" fmla="*/ 2794810 w 9021153"/>
              <a:gd name="connsiteY331" fmla="*/ 0 h 113998"/>
              <a:gd name="connsiteX332" fmla="*/ 2848810 w 9021153"/>
              <a:gd name="connsiteY332" fmla="*/ 54000 h 113998"/>
              <a:gd name="connsiteX333" fmla="*/ 2794810 w 9021153"/>
              <a:gd name="connsiteY333" fmla="*/ 108000 h 113998"/>
              <a:gd name="connsiteX334" fmla="*/ 2740810 w 9021153"/>
              <a:gd name="connsiteY334" fmla="*/ 108000 h 113998"/>
              <a:gd name="connsiteX335" fmla="*/ 2794810 w 9021153"/>
              <a:gd name="connsiteY335" fmla="*/ 54000 h 113998"/>
              <a:gd name="connsiteX336" fmla="*/ 2604165 w 9021153"/>
              <a:gd name="connsiteY336" fmla="*/ 0 h 113998"/>
              <a:gd name="connsiteX337" fmla="*/ 2658164 w 9021153"/>
              <a:gd name="connsiteY337" fmla="*/ 0 h 113998"/>
              <a:gd name="connsiteX338" fmla="*/ 2712164 w 9021153"/>
              <a:gd name="connsiteY338" fmla="*/ 54000 h 113998"/>
              <a:gd name="connsiteX339" fmla="*/ 2658164 w 9021153"/>
              <a:gd name="connsiteY339" fmla="*/ 108000 h 113998"/>
              <a:gd name="connsiteX340" fmla="*/ 2604165 w 9021153"/>
              <a:gd name="connsiteY340" fmla="*/ 108000 h 113998"/>
              <a:gd name="connsiteX341" fmla="*/ 2658164 w 9021153"/>
              <a:gd name="connsiteY341" fmla="*/ 54000 h 113998"/>
              <a:gd name="connsiteX342" fmla="*/ 2467520 w 9021153"/>
              <a:gd name="connsiteY342" fmla="*/ 0 h 113998"/>
              <a:gd name="connsiteX343" fmla="*/ 2521521 w 9021153"/>
              <a:gd name="connsiteY343" fmla="*/ 0 h 113998"/>
              <a:gd name="connsiteX344" fmla="*/ 2575520 w 9021153"/>
              <a:gd name="connsiteY344" fmla="*/ 54000 h 113998"/>
              <a:gd name="connsiteX345" fmla="*/ 2521521 w 9021153"/>
              <a:gd name="connsiteY345" fmla="*/ 108000 h 113998"/>
              <a:gd name="connsiteX346" fmla="*/ 2467520 w 9021153"/>
              <a:gd name="connsiteY346" fmla="*/ 108000 h 113998"/>
              <a:gd name="connsiteX347" fmla="*/ 2521521 w 9021153"/>
              <a:gd name="connsiteY347" fmla="*/ 54000 h 113998"/>
              <a:gd name="connsiteX348" fmla="*/ 2330876 w 9021153"/>
              <a:gd name="connsiteY348" fmla="*/ 0 h 113998"/>
              <a:gd name="connsiteX349" fmla="*/ 2384874 w 9021153"/>
              <a:gd name="connsiteY349" fmla="*/ 0 h 113998"/>
              <a:gd name="connsiteX350" fmla="*/ 2438874 w 9021153"/>
              <a:gd name="connsiteY350" fmla="*/ 54000 h 113998"/>
              <a:gd name="connsiteX351" fmla="*/ 2384874 w 9021153"/>
              <a:gd name="connsiteY351" fmla="*/ 108000 h 113998"/>
              <a:gd name="connsiteX352" fmla="*/ 2330876 w 9021153"/>
              <a:gd name="connsiteY352" fmla="*/ 108000 h 113998"/>
              <a:gd name="connsiteX353" fmla="*/ 2384874 w 9021153"/>
              <a:gd name="connsiteY353" fmla="*/ 54000 h 113998"/>
              <a:gd name="connsiteX354" fmla="*/ 2194229 w 9021153"/>
              <a:gd name="connsiteY354" fmla="*/ 0 h 113998"/>
              <a:gd name="connsiteX355" fmla="*/ 2248230 w 9021153"/>
              <a:gd name="connsiteY355" fmla="*/ 0 h 113998"/>
              <a:gd name="connsiteX356" fmla="*/ 2302230 w 9021153"/>
              <a:gd name="connsiteY356" fmla="*/ 54000 h 113998"/>
              <a:gd name="connsiteX357" fmla="*/ 2248230 w 9021153"/>
              <a:gd name="connsiteY357" fmla="*/ 108000 h 113998"/>
              <a:gd name="connsiteX358" fmla="*/ 2194229 w 9021153"/>
              <a:gd name="connsiteY358" fmla="*/ 108000 h 113998"/>
              <a:gd name="connsiteX359" fmla="*/ 2248230 w 9021153"/>
              <a:gd name="connsiteY359" fmla="*/ 54000 h 113998"/>
              <a:gd name="connsiteX360" fmla="*/ 2057587 w 9021153"/>
              <a:gd name="connsiteY360" fmla="*/ 0 h 113998"/>
              <a:gd name="connsiteX361" fmla="*/ 2111585 w 9021153"/>
              <a:gd name="connsiteY361" fmla="*/ 0 h 113998"/>
              <a:gd name="connsiteX362" fmla="*/ 2165585 w 9021153"/>
              <a:gd name="connsiteY362" fmla="*/ 54000 h 113998"/>
              <a:gd name="connsiteX363" fmla="*/ 2111585 w 9021153"/>
              <a:gd name="connsiteY363" fmla="*/ 108000 h 113998"/>
              <a:gd name="connsiteX364" fmla="*/ 2057587 w 9021153"/>
              <a:gd name="connsiteY364" fmla="*/ 108000 h 113998"/>
              <a:gd name="connsiteX365" fmla="*/ 2111585 w 9021153"/>
              <a:gd name="connsiteY365" fmla="*/ 54000 h 113998"/>
              <a:gd name="connsiteX366" fmla="*/ 1920942 w 9021153"/>
              <a:gd name="connsiteY366" fmla="*/ 0 h 113998"/>
              <a:gd name="connsiteX367" fmla="*/ 1974942 w 9021153"/>
              <a:gd name="connsiteY367" fmla="*/ 0 h 113998"/>
              <a:gd name="connsiteX368" fmla="*/ 2028942 w 9021153"/>
              <a:gd name="connsiteY368" fmla="*/ 54000 h 113998"/>
              <a:gd name="connsiteX369" fmla="*/ 1974942 w 9021153"/>
              <a:gd name="connsiteY369" fmla="*/ 108000 h 113998"/>
              <a:gd name="connsiteX370" fmla="*/ 1920942 w 9021153"/>
              <a:gd name="connsiteY370" fmla="*/ 108000 h 113998"/>
              <a:gd name="connsiteX371" fmla="*/ 1974942 w 9021153"/>
              <a:gd name="connsiteY371" fmla="*/ 54000 h 113998"/>
              <a:gd name="connsiteX372" fmla="*/ 1784297 w 9021153"/>
              <a:gd name="connsiteY372" fmla="*/ 0 h 113998"/>
              <a:gd name="connsiteX373" fmla="*/ 1838297 w 9021153"/>
              <a:gd name="connsiteY373" fmla="*/ 0 h 113998"/>
              <a:gd name="connsiteX374" fmla="*/ 1892297 w 9021153"/>
              <a:gd name="connsiteY374" fmla="*/ 54000 h 113998"/>
              <a:gd name="connsiteX375" fmla="*/ 1838297 w 9021153"/>
              <a:gd name="connsiteY375" fmla="*/ 108000 h 113998"/>
              <a:gd name="connsiteX376" fmla="*/ 1784297 w 9021153"/>
              <a:gd name="connsiteY376" fmla="*/ 108000 h 113998"/>
              <a:gd name="connsiteX377" fmla="*/ 1838297 w 9021153"/>
              <a:gd name="connsiteY377" fmla="*/ 54000 h 113998"/>
              <a:gd name="connsiteX378" fmla="*/ 1647652 w 9021153"/>
              <a:gd name="connsiteY378" fmla="*/ 0 h 113998"/>
              <a:gd name="connsiteX379" fmla="*/ 1701652 w 9021153"/>
              <a:gd name="connsiteY379" fmla="*/ 0 h 113998"/>
              <a:gd name="connsiteX380" fmla="*/ 1755652 w 9021153"/>
              <a:gd name="connsiteY380" fmla="*/ 54000 h 113998"/>
              <a:gd name="connsiteX381" fmla="*/ 1701652 w 9021153"/>
              <a:gd name="connsiteY381" fmla="*/ 108000 h 113998"/>
              <a:gd name="connsiteX382" fmla="*/ 1647652 w 9021153"/>
              <a:gd name="connsiteY382" fmla="*/ 108000 h 113998"/>
              <a:gd name="connsiteX383" fmla="*/ 1701652 w 9021153"/>
              <a:gd name="connsiteY383" fmla="*/ 54000 h 113998"/>
              <a:gd name="connsiteX384" fmla="*/ 1511007 w 9021153"/>
              <a:gd name="connsiteY384" fmla="*/ 0 h 113998"/>
              <a:gd name="connsiteX385" fmla="*/ 1565007 w 9021153"/>
              <a:gd name="connsiteY385" fmla="*/ 0 h 113998"/>
              <a:gd name="connsiteX386" fmla="*/ 1619007 w 9021153"/>
              <a:gd name="connsiteY386" fmla="*/ 54000 h 113998"/>
              <a:gd name="connsiteX387" fmla="*/ 1565007 w 9021153"/>
              <a:gd name="connsiteY387" fmla="*/ 108000 h 113998"/>
              <a:gd name="connsiteX388" fmla="*/ 1511007 w 9021153"/>
              <a:gd name="connsiteY388" fmla="*/ 108000 h 113998"/>
              <a:gd name="connsiteX389" fmla="*/ 1565007 w 9021153"/>
              <a:gd name="connsiteY389" fmla="*/ 54000 h 113998"/>
              <a:gd name="connsiteX390" fmla="*/ 1374362 w 9021153"/>
              <a:gd name="connsiteY390" fmla="*/ 0 h 113998"/>
              <a:gd name="connsiteX391" fmla="*/ 1428362 w 9021153"/>
              <a:gd name="connsiteY391" fmla="*/ 0 h 113998"/>
              <a:gd name="connsiteX392" fmla="*/ 1482362 w 9021153"/>
              <a:gd name="connsiteY392" fmla="*/ 54000 h 113998"/>
              <a:gd name="connsiteX393" fmla="*/ 1428362 w 9021153"/>
              <a:gd name="connsiteY393" fmla="*/ 108000 h 113998"/>
              <a:gd name="connsiteX394" fmla="*/ 1374362 w 9021153"/>
              <a:gd name="connsiteY394" fmla="*/ 108000 h 113998"/>
              <a:gd name="connsiteX395" fmla="*/ 1428362 w 9021153"/>
              <a:gd name="connsiteY395" fmla="*/ 54000 h 113998"/>
            </a:gdLst>
            <a:ahLst/>
            <a:cxnLst/>
            <a:rect l="l" t="t" r="r" b="b"/>
            <a:pathLst>
              <a:path w="9021153" h="113998">
                <a:moveTo>
                  <a:pt x="1224703" y="5998"/>
                </a:moveTo>
                <a:lnTo>
                  <a:pt x="1278703" y="5998"/>
                </a:lnTo>
                <a:lnTo>
                  <a:pt x="1332703" y="59998"/>
                </a:lnTo>
                <a:lnTo>
                  <a:pt x="1278703" y="113998"/>
                </a:lnTo>
                <a:lnTo>
                  <a:pt x="1224703" y="113998"/>
                </a:lnTo>
                <a:lnTo>
                  <a:pt x="1278703" y="59998"/>
                </a:lnTo>
                <a:close/>
                <a:moveTo>
                  <a:pt x="1088058" y="5998"/>
                </a:moveTo>
                <a:lnTo>
                  <a:pt x="1142058" y="5998"/>
                </a:lnTo>
                <a:lnTo>
                  <a:pt x="1196058" y="59998"/>
                </a:lnTo>
                <a:lnTo>
                  <a:pt x="1142058" y="113998"/>
                </a:lnTo>
                <a:lnTo>
                  <a:pt x="1088058" y="113998"/>
                </a:lnTo>
                <a:lnTo>
                  <a:pt x="1142058" y="59998"/>
                </a:lnTo>
                <a:close/>
                <a:moveTo>
                  <a:pt x="951413" y="5998"/>
                </a:moveTo>
                <a:lnTo>
                  <a:pt x="1005413" y="5998"/>
                </a:lnTo>
                <a:lnTo>
                  <a:pt x="1059413" y="59998"/>
                </a:lnTo>
                <a:lnTo>
                  <a:pt x="1005413" y="113998"/>
                </a:lnTo>
                <a:lnTo>
                  <a:pt x="951413" y="113998"/>
                </a:lnTo>
                <a:lnTo>
                  <a:pt x="1005413" y="59998"/>
                </a:lnTo>
                <a:close/>
                <a:moveTo>
                  <a:pt x="814768" y="5998"/>
                </a:moveTo>
                <a:lnTo>
                  <a:pt x="868768" y="5998"/>
                </a:lnTo>
                <a:lnTo>
                  <a:pt x="922768" y="59998"/>
                </a:lnTo>
                <a:lnTo>
                  <a:pt x="868768" y="113998"/>
                </a:lnTo>
                <a:lnTo>
                  <a:pt x="814768" y="113998"/>
                </a:lnTo>
                <a:lnTo>
                  <a:pt x="868768" y="59998"/>
                </a:lnTo>
                <a:close/>
                <a:moveTo>
                  <a:pt x="678123" y="5998"/>
                </a:moveTo>
                <a:lnTo>
                  <a:pt x="732123" y="5998"/>
                </a:lnTo>
                <a:lnTo>
                  <a:pt x="786123" y="59998"/>
                </a:lnTo>
                <a:lnTo>
                  <a:pt x="732123" y="113998"/>
                </a:lnTo>
                <a:lnTo>
                  <a:pt x="678123" y="113998"/>
                </a:lnTo>
                <a:lnTo>
                  <a:pt x="732123" y="59998"/>
                </a:lnTo>
                <a:close/>
                <a:moveTo>
                  <a:pt x="546584" y="5998"/>
                </a:moveTo>
                <a:lnTo>
                  <a:pt x="600584" y="5998"/>
                </a:lnTo>
                <a:lnTo>
                  <a:pt x="654584" y="59998"/>
                </a:lnTo>
                <a:lnTo>
                  <a:pt x="600584" y="113998"/>
                </a:lnTo>
                <a:lnTo>
                  <a:pt x="546584" y="113998"/>
                </a:lnTo>
                <a:lnTo>
                  <a:pt x="600584" y="59998"/>
                </a:lnTo>
                <a:close/>
                <a:moveTo>
                  <a:pt x="409934" y="5998"/>
                </a:moveTo>
                <a:lnTo>
                  <a:pt x="463934" y="5998"/>
                </a:lnTo>
                <a:lnTo>
                  <a:pt x="517934" y="59998"/>
                </a:lnTo>
                <a:lnTo>
                  <a:pt x="463934" y="113998"/>
                </a:lnTo>
                <a:lnTo>
                  <a:pt x="409934" y="113998"/>
                </a:lnTo>
                <a:lnTo>
                  <a:pt x="463934" y="59998"/>
                </a:lnTo>
                <a:close/>
                <a:moveTo>
                  <a:pt x="273289" y="5998"/>
                </a:moveTo>
                <a:lnTo>
                  <a:pt x="327289" y="5998"/>
                </a:lnTo>
                <a:lnTo>
                  <a:pt x="381289" y="59998"/>
                </a:lnTo>
                <a:lnTo>
                  <a:pt x="327289" y="113998"/>
                </a:lnTo>
                <a:lnTo>
                  <a:pt x="273289" y="113998"/>
                </a:lnTo>
                <a:lnTo>
                  <a:pt x="327289" y="59998"/>
                </a:lnTo>
                <a:close/>
                <a:moveTo>
                  <a:pt x="136644" y="5998"/>
                </a:moveTo>
                <a:lnTo>
                  <a:pt x="190644" y="5998"/>
                </a:lnTo>
                <a:lnTo>
                  <a:pt x="244644" y="59998"/>
                </a:lnTo>
                <a:lnTo>
                  <a:pt x="190644" y="113998"/>
                </a:lnTo>
                <a:lnTo>
                  <a:pt x="136644" y="113998"/>
                </a:lnTo>
                <a:lnTo>
                  <a:pt x="190644" y="59998"/>
                </a:lnTo>
                <a:close/>
                <a:moveTo>
                  <a:pt x="0" y="5998"/>
                </a:moveTo>
                <a:lnTo>
                  <a:pt x="54000" y="5998"/>
                </a:lnTo>
                <a:lnTo>
                  <a:pt x="108000" y="59998"/>
                </a:lnTo>
                <a:lnTo>
                  <a:pt x="54000" y="113998"/>
                </a:lnTo>
                <a:lnTo>
                  <a:pt x="0" y="113998"/>
                </a:lnTo>
                <a:lnTo>
                  <a:pt x="54000" y="59998"/>
                </a:lnTo>
                <a:close/>
                <a:moveTo>
                  <a:pt x="8913153" y="0"/>
                </a:moveTo>
                <a:lnTo>
                  <a:pt x="8967153" y="0"/>
                </a:lnTo>
                <a:lnTo>
                  <a:pt x="9021153" y="54000"/>
                </a:lnTo>
                <a:lnTo>
                  <a:pt x="8967153" y="108000"/>
                </a:lnTo>
                <a:lnTo>
                  <a:pt x="8913153" y="108000"/>
                </a:lnTo>
                <a:lnTo>
                  <a:pt x="8967153" y="54000"/>
                </a:lnTo>
                <a:close/>
                <a:moveTo>
                  <a:pt x="8776508" y="0"/>
                </a:moveTo>
                <a:lnTo>
                  <a:pt x="8830508" y="0"/>
                </a:lnTo>
                <a:lnTo>
                  <a:pt x="8884508" y="54000"/>
                </a:lnTo>
                <a:lnTo>
                  <a:pt x="8830508" y="108000"/>
                </a:lnTo>
                <a:lnTo>
                  <a:pt x="8776508" y="108000"/>
                </a:lnTo>
                <a:lnTo>
                  <a:pt x="8830508" y="54000"/>
                </a:lnTo>
                <a:close/>
                <a:moveTo>
                  <a:pt x="8639863" y="0"/>
                </a:moveTo>
                <a:lnTo>
                  <a:pt x="8693863" y="0"/>
                </a:lnTo>
                <a:lnTo>
                  <a:pt x="8747863" y="54000"/>
                </a:lnTo>
                <a:lnTo>
                  <a:pt x="8693863" y="108000"/>
                </a:lnTo>
                <a:lnTo>
                  <a:pt x="8639863" y="108000"/>
                </a:lnTo>
                <a:lnTo>
                  <a:pt x="8693863" y="54000"/>
                </a:lnTo>
                <a:close/>
                <a:moveTo>
                  <a:pt x="8503218" y="0"/>
                </a:moveTo>
                <a:lnTo>
                  <a:pt x="8557218" y="0"/>
                </a:lnTo>
                <a:lnTo>
                  <a:pt x="8611218" y="54000"/>
                </a:lnTo>
                <a:lnTo>
                  <a:pt x="8557218" y="108000"/>
                </a:lnTo>
                <a:lnTo>
                  <a:pt x="8503218" y="108000"/>
                </a:lnTo>
                <a:lnTo>
                  <a:pt x="8557218" y="54000"/>
                </a:lnTo>
                <a:close/>
                <a:moveTo>
                  <a:pt x="8366573" y="0"/>
                </a:moveTo>
                <a:lnTo>
                  <a:pt x="8420573" y="0"/>
                </a:lnTo>
                <a:lnTo>
                  <a:pt x="8474573" y="54000"/>
                </a:lnTo>
                <a:lnTo>
                  <a:pt x="8420573" y="108000"/>
                </a:lnTo>
                <a:lnTo>
                  <a:pt x="8366573" y="108000"/>
                </a:lnTo>
                <a:lnTo>
                  <a:pt x="8420573" y="54000"/>
                </a:lnTo>
                <a:close/>
                <a:moveTo>
                  <a:pt x="8229928" y="0"/>
                </a:moveTo>
                <a:lnTo>
                  <a:pt x="8283928" y="0"/>
                </a:lnTo>
                <a:lnTo>
                  <a:pt x="8337928" y="54000"/>
                </a:lnTo>
                <a:lnTo>
                  <a:pt x="8283928" y="108000"/>
                </a:lnTo>
                <a:lnTo>
                  <a:pt x="8229928" y="108000"/>
                </a:lnTo>
                <a:lnTo>
                  <a:pt x="8283928" y="54000"/>
                </a:lnTo>
                <a:close/>
                <a:moveTo>
                  <a:pt x="8093283" y="0"/>
                </a:moveTo>
                <a:lnTo>
                  <a:pt x="8147283" y="0"/>
                </a:lnTo>
                <a:lnTo>
                  <a:pt x="8201283" y="54000"/>
                </a:lnTo>
                <a:lnTo>
                  <a:pt x="8147283" y="108000"/>
                </a:lnTo>
                <a:lnTo>
                  <a:pt x="8093283" y="108000"/>
                </a:lnTo>
                <a:lnTo>
                  <a:pt x="8147283" y="54000"/>
                </a:lnTo>
                <a:close/>
                <a:moveTo>
                  <a:pt x="7956638" y="0"/>
                </a:moveTo>
                <a:lnTo>
                  <a:pt x="8010638" y="0"/>
                </a:lnTo>
                <a:lnTo>
                  <a:pt x="8064638" y="54000"/>
                </a:lnTo>
                <a:lnTo>
                  <a:pt x="8010638" y="108000"/>
                </a:lnTo>
                <a:lnTo>
                  <a:pt x="7956638" y="108000"/>
                </a:lnTo>
                <a:lnTo>
                  <a:pt x="8010638" y="54000"/>
                </a:lnTo>
                <a:close/>
                <a:moveTo>
                  <a:pt x="7819993" y="0"/>
                </a:moveTo>
                <a:lnTo>
                  <a:pt x="7873993" y="0"/>
                </a:lnTo>
                <a:lnTo>
                  <a:pt x="7927993" y="54000"/>
                </a:lnTo>
                <a:lnTo>
                  <a:pt x="7873993" y="108000"/>
                </a:lnTo>
                <a:lnTo>
                  <a:pt x="7819993" y="108000"/>
                </a:lnTo>
                <a:lnTo>
                  <a:pt x="7873993" y="54000"/>
                </a:lnTo>
                <a:close/>
                <a:moveTo>
                  <a:pt x="7668804" y="0"/>
                </a:moveTo>
                <a:lnTo>
                  <a:pt x="7722804" y="0"/>
                </a:lnTo>
                <a:lnTo>
                  <a:pt x="7776804" y="54000"/>
                </a:lnTo>
                <a:lnTo>
                  <a:pt x="7722804" y="108000"/>
                </a:lnTo>
                <a:lnTo>
                  <a:pt x="7668804" y="108000"/>
                </a:lnTo>
                <a:lnTo>
                  <a:pt x="7722804" y="54000"/>
                </a:lnTo>
                <a:close/>
                <a:moveTo>
                  <a:pt x="7532159" y="0"/>
                </a:moveTo>
                <a:lnTo>
                  <a:pt x="7586159" y="0"/>
                </a:lnTo>
                <a:lnTo>
                  <a:pt x="7640159" y="54000"/>
                </a:lnTo>
                <a:lnTo>
                  <a:pt x="7586159" y="108000"/>
                </a:lnTo>
                <a:lnTo>
                  <a:pt x="7532159" y="108000"/>
                </a:lnTo>
                <a:lnTo>
                  <a:pt x="7586159" y="54000"/>
                </a:lnTo>
                <a:close/>
                <a:moveTo>
                  <a:pt x="7395514" y="0"/>
                </a:moveTo>
                <a:lnTo>
                  <a:pt x="7449514" y="0"/>
                </a:lnTo>
                <a:lnTo>
                  <a:pt x="7503514" y="54000"/>
                </a:lnTo>
                <a:lnTo>
                  <a:pt x="7449514" y="108000"/>
                </a:lnTo>
                <a:lnTo>
                  <a:pt x="7395514" y="108000"/>
                </a:lnTo>
                <a:lnTo>
                  <a:pt x="7449514" y="54000"/>
                </a:lnTo>
                <a:close/>
                <a:moveTo>
                  <a:pt x="7258869" y="0"/>
                </a:moveTo>
                <a:lnTo>
                  <a:pt x="7312869" y="0"/>
                </a:lnTo>
                <a:lnTo>
                  <a:pt x="7366869" y="54000"/>
                </a:lnTo>
                <a:lnTo>
                  <a:pt x="7312869" y="108000"/>
                </a:lnTo>
                <a:lnTo>
                  <a:pt x="7258869" y="108000"/>
                </a:lnTo>
                <a:lnTo>
                  <a:pt x="7312869" y="54000"/>
                </a:lnTo>
                <a:close/>
                <a:moveTo>
                  <a:pt x="7122224" y="0"/>
                </a:moveTo>
                <a:lnTo>
                  <a:pt x="7176224" y="0"/>
                </a:lnTo>
                <a:lnTo>
                  <a:pt x="7230224" y="54000"/>
                </a:lnTo>
                <a:lnTo>
                  <a:pt x="7176224" y="108000"/>
                </a:lnTo>
                <a:lnTo>
                  <a:pt x="7122224" y="108000"/>
                </a:lnTo>
                <a:lnTo>
                  <a:pt x="7176224" y="54000"/>
                </a:lnTo>
                <a:close/>
                <a:moveTo>
                  <a:pt x="6985579" y="0"/>
                </a:moveTo>
                <a:lnTo>
                  <a:pt x="7039579" y="0"/>
                </a:lnTo>
                <a:lnTo>
                  <a:pt x="7093579" y="54000"/>
                </a:lnTo>
                <a:lnTo>
                  <a:pt x="7039579" y="108000"/>
                </a:lnTo>
                <a:lnTo>
                  <a:pt x="6985579" y="108000"/>
                </a:lnTo>
                <a:lnTo>
                  <a:pt x="7039579" y="54000"/>
                </a:lnTo>
                <a:close/>
                <a:moveTo>
                  <a:pt x="6848934" y="0"/>
                </a:moveTo>
                <a:lnTo>
                  <a:pt x="6902934" y="0"/>
                </a:lnTo>
                <a:lnTo>
                  <a:pt x="6956934" y="54000"/>
                </a:lnTo>
                <a:lnTo>
                  <a:pt x="6902934" y="108000"/>
                </a:lnTo>
                <a:lnTo>
                  <a:pt x="6848934" y="108000"/>
                </a:lnTo>
                <a:lnTo>
                  <a:pt x="6902934" y="54000"/>
                </a:lnTo>
                <a:close/>
                <a:moveTo>
                  <a:pt x="6712289" y="0"/>
                </a:moveTo>
                <a:lnTo>
                  <a:pt x="6766289" y="0"/>
                </a:lnTo>
                <a:lnTo>
                  <a:pt x="6820289" y="54000"/>
                </a:lnTo>
                <a:lnTo>
                  <a:pt x="6766289" y="108000"/>
                </a:lnTo>
                <a:lnTo>
                  <a:pt x="6712289" y="108000"/>
                </a:lnTo>
                <a:lnTo>
                  <a:pt x="6766289" y="54000"/>
                </a:lnTo>
                <a:close/>
                <a:moveTo>
                  <a:pt x="6575644" y="0"/>
                </a:moveTo>
                <a:lnTo>
                  <a:pt x="6629644" y="0"/>
                </a:lnTo>
                <a:lnTo>
                  <a:pt x="6683644" y="54000"/>
                </a:lnTo>
                <a:lnTo>
                  <a:pt x="6629644" y="108000"/>
                </a:lnTo>
                <a:lnTo>
                  <a:pt x="6575644" y="108000"/>
                </a:lnTo>
                <a:lnTo>
                  <a:pt x="6629644" y="54000"/>
                </a:lnTo>
                <a:close/>
                <a:moveTo>
                  <a:pt x="6404913" y="0"/>
                </a:moveTo>
                <a:lnTo>
                  <a:pt x="6458913" y="0"/>
                </a:lnTo>
                <a:lnTo>
                  <a:pt x="6512913" y="54000"/>
                </a:lnTo>
                <a:lnTo>
                  <a:pt x="6458913" y="108000"/>
                </a:lnTo>
                <a:lnTo>
                  <a:pt x="6404913" y="108000"/>
                </a:lnTo>
                <a:lnTo>
                  <a:pt x="6458913" y="54000"/>
                </a:lnTo>
                <a:close/>
                <a:moveTo>
                  <a:pt x="6268268" y="0"/>
                </a:moveTo>
                <a:lnTo>
                  <a:pt x="6322268" y="0"/>
                </a:lnTo>
                <a:lnTo>
                  <a:pt x="6376268" y="54000"/>
                </a:lnTo>
                <a:lnTo>
                  <a:pt x="6322268" y="108000"/>
                </a:lnTo>
                <a:lnTo>
                  <a:pt x="6268268" y="108000"/>
                </a:lnTo>
                <a:lnTo>
                  <a:pt x="6322268" y="54000"/>
                </a:lnTo>
                <a:close/>
                <a:moveTo>
                  <a:pt x="6131623" y="0"/>
                </a:moveTo>
                <a:lnTo>
                  <a:pt x="6185623" y="0"/>
                </a:lnTo>
                <a:lnTo>
                  <a:pt x="6239623" y="54000"/>
                </a:lnTo>
                <a:lnTo>
                  <a:pt x="6185623" y="108000"/>
                </a:lnTo>
                <a:lnTo>
                  <a:pt x="6131623" y="108000"/>
                </a:lnTo>
                <a:lnTo>
                  <a:pt x="6185623" y="54000"/>
                </a:lnTo>
                <a:close/>
                <a:moveTo>
                  <a:pt x="5994978" y="0"/>
                </a:moveTo>
                <a:lnTo>
                  <a:pt x="6048978" y="0"/>
                </a:lnTo>
                <a:lnTo>
                  <a:pt x="6102978" y="54000"/>
                </a:lnTo>
                <a:lnTo>
                  <a:pt x="6048978" y="108000"/>
                </a:lnTo>
                <a:lnTo>
                  <a:pt x="5994978" y="108000"/>
                </a:lnTo>
                <a:lnTo>
                  <a:pt x="6048978" y="54000"/>
                </a:lnTo>
                <a:close/>
                <a:moveTo>
                  <a:pt x="5858333" y="0"/>
                </a:moveTo>
                <a:lnTo>
                  <a:pt x="5912333" y="0"/>
                </a:lnTo>
                <a:lnTo>
                  <a:pt x="5966333" y="54000"/>
                </a:lnTo>
                <a:lnTo>
                  <a:pt x="5912333" y="108000"/>
                </a:lnTo>
                <a:lnTo>
                  <a:pt x="5858333" y="108000"/>
                </a:lnTo>
                <a:lnTo>
                  <a:pt x="5912333" y="54000"/>
                </a:lnTo>
                <a:close/>
                <a:moveTo>
                  <a:pt x="5721688" y="0"/>
                </a:moveTo>
                <a:lnTo>
                  <a:pt x="5775688" y="0"/>
                </a:lnTo>
                <a:lnTo>
                  <a:pt x="5829688" y="54000"/>
                </a:lnTo>
                <a:lnTo>
                  <a:pt x="5775688" y="108000"/>
                </a:lnTo>
                <a:lnTo>
                  <a:pt x="5721688" y="108000"/>
                </a:lnTo>
                <a:lnTo>
                  <a:pt x="5775688" y="54000"/>
                </a:lnTo>
                <a:close/>
                <a:moveTo>
                  <a:pt x="5585043" y="0"/>
                </a:moveTo>
                <a:lnTo>
                  <a:pt x="5639043" y="0"/>
                </a:lnTo>
                <a:lnTo>
                  <a:pt x="5693043" y="54000"/>
                </a:lnTo>
                <a:lnTo>
                  <a:pt x="5639043" y="108000"/>
                </a:lnTo>
                <a:lnTo>
                  <a:pt x="5585043" y="108000"/>
                </a:lnTo>
                <a:lnTo>
                  <a:pt x="5639043" y="54000"/>
                </a:lnTo>
                <a:close/>
                <a:moveTo>
                  <a:pt x="5448398" y="0"/>
                </a:moveTo>
                <a:lnTo>
                  <a:pt x="5502398" y="0"/>
                </a:lnTo>
                <a:lnTo>
                  <a:pt x="5556398" y="54000"/>
                </a:lnTo>
                <a:lnTo>
                  <a:pt x="5502398" y="108000"/>
                </a:lnTo>
                <a:lnTo>
                  <a:pt x="5448398" y="108000"/>
                </a:lnTo>
                <a:lnTo>
                  <a:pt x="5502398" y="54000"/>
                </a:lnTo>
                <a:close/>
                <a:moveTo>
                  <a:pt x="5311753" y="0"/>
                </a:moveTo>
                <a:lnTo>
                  <a:pt x="5365753" y="0"/>
                </a:lnTo>
                <a:lnTo>
                  <a:pt x="5419753" y="54000"/>
                </a:lnTo>
                <a:lnTo>
                  <a:pt x="5365753" y="108000"/>
                </a:lnTo>
                <a:lnTo>
                  <a:pt x="5311753" y="108000"/>
                </a:lnTo>
                <a:lnTo>
                  <a:pt x="5365753" y="54000"/>
                </a:lnTo>
                <a:close/>
                <a:moveTo>
                  <a:pt x="5175108" y="0"/>
                </a:moveTo>
                <a:lnTo>
                  <a:pt x="5229108" y="0"/>
                </a:lnTo>
                <a:lnTo>
                  <a:pt x="5283108" y="54000"/>
                </a:lnTo>
                <a:lnTo>
                  <a:pt x="5229108" y="108000"/>
                </a:lnTo>
                <a:lnTo>
                  <a:pt x="5175108" y="108000"/>
                </a:lnTo>
                <a:lnTo>
                  <a:pt x="5229108" y="54000"/>
                </a:lnTo>
                <a:close/>
                <a:moveTo>
                  <a:pt x="5038463" y="0"/>
                </a:moveTo>
                <a:lnTo>
                  <a:pt x="5092463" y="0"/>
                </a:lnTo>
                <a:lnTo>
                  <a:pt x="5146463" y="54000"/>
                </a:lnTo>
                <a:lnTo>
                  <a:pt x="5092463" y="108000"/>
                </a:lnTo>
                <a:lnTo>
                  <a:pt x="5038463" y="108000"/>
                </a:lnTo>
                <a:lnTo>
                  <a:pt x="5092463" y="54000"/>
                </a:lnTo>
                <a:close/>
                <a:moveTo>
                  <a:pt x="4901818" y="0"/>
                </a:moveTo>
                <a:lnTo>
                  <a:pt x="4955818" y="0"/>
                </a:lnTo>
                <a:lnTo>
                  <a:pt x="5009818" y="54000"/>
                </a:lnTo>
                <a:lnTo>
                  <a:pt x="4955818" y="108000"/>
                </a:lnTo>
                <a:lnTo>
                  <a:pt x="4901818" y="108000"/>
                </a:lnTo>
                <a:lnTo>
                  <a:pt x="4955818" y="54000"/>
                </a:lnTo>
                <a:close/>
                <a:moveTo>
                  <a:pt x="4765173" y="0"/>
                </a:moveTo>
                <a:lnTo>
                  <a:pt x="4819173" y="0"/>
                </a:lnTo>
                <a:lnTo>
                  <a:pt x="4873173" y="54000"/>
                </a:lnTo>
                <a:lnTo>
                  <a:pt x="4819173" y="108000"/>
                </a:lnTo>
                <a:lnTo>
                  <a:pt x="4765173" y="108000"/>
                </a:lnTo>
                <a:lnTo>
                  <a:pt x="4819173" y="54000"/>
                </a:lnTo>
                <a:close/>
                <a:moveTo>
                  <a:pt x="4628528" y="0"/>
                </a:moveTo>
                <a:lnTo>
                  <a:pt x="4682528" y="0"/>
                </a:lnTo>
                <a:lnTo>
                  <a:pt x="4736528" y="54000"/>
                </a:lnTo>
                <a:lnTo>
                  <a:pt x="4682528" y="108000"/>
                </a:lnTo>
                <a:lnTo>
                  <a:pt x="4628528" y="108000"/>
                </a:lnTo>
                <a:lnTo>
                  <a:pt x="4682528" y="54000"/>
                </a:lnTo>
                <a:close/>
                <a:moveTo>
                  <a:pt x="4491883" y="0"/>
                </a:moveTo>
                <a:lnTo>
                  <a:pt x="4545883" y="0"/>
                </a:lnTo>
                <a:lnTo>
                  <a:pt x="4599883" y="54000"/>
                </a:lnTo>
                <a:lnTo>
                  <a:pt x="4545883" y="108000"/>
                </a:lnTo>
                <a:lnTo>
                  <a:pt x="4491883" y="108000"/>
                </a:lnTo>
                <a:lnTo>
                  <a:pt x="4545883" y="54000"/>
                </a:lnTo>
                <a:close/>
                <a:moveTo>
                  <a:pt x="4355238" y="0"/>
                </a:moveTo>
                <a:lnTo>
                  <a:pt x="4409238" y="0"/>
                </a:lnTo>
                <a:lnTo>
                  <a:pt x="4463238" y="54000"/>
                </a:lnTo>
                <a:lnTo>
                  <a:pt x="4409238" y="108000"/>
                </a:lnTo>
                <a:lnTo>
                  <a:pt x="4355238" y="108000"/>
                </a:lnTo>
                <a:lnTo>
                  <a:pt x="4409238" y="54000"/>
                </a:lnTo>
                <a:close/>
                <a:moveTo>
                  <a:pt x="4218593" y="0"/>
                </a:moveTo>
                <a:lnTo>
                  <a:pt x="4272593" y="0"/>
                </a:lnTo>
                <a:lnTo>
                  <a:pt x="4326593" y="54000"/>
                </a:lnTo>
                <a:lnTo>
                  <a:pt x="4272593" y="108000"/>
                </a:lnTo>
                <a:lnTo>
                  <a:pt x="4218593" y="108000"/>
                </a:lnTo>
                <a:lnTo>
                  <a:pt x="4272593" y="54000"/>
                </a:lnTo>
                <a:close/>
                <a:moveTo>
                  <a:pt x="4107270" y="0"/>
                </a:moveTo>
                <a:lnTo>
                  <a:pt x="4161269" y="0"/>
                </a:lnTo>
                <a:lnTo>
                  <a:pt x="4215268" y="54000"/>
                </a:lnTo>
                <a:lnTo>
                  <a:pt x="4161269" y="108000"/>
                </a:lnTo>
                <a:lnTo>
                  <a:pt x="4107270" y="108000"/>
                </a:lnTo>
                <a:lnTo>
                  <a:pt x="4161269" y="54000"/>
                </a:lnTo>
                <a:close/>
                <a:moveTo>
                  <a:pt x="3970615" y="0"/>
                </a:moveTo>
                <a:lnTo>
                  <a:pt x="4024614" y="0"/>
                </a:lnTo>
                <a:lnTo>
                  <a:pt x="4078614" y="54000"/>
                </a:lnTo>
                <a:lnTo>
                  <a:pt x="4024614" y="108000"/>
                </a:lnTo>
                <a:lnTo>
                  <a:pt x="3970615" y="108000"/>
                </a:lnTo>
                <a:lnTo>
                  <a:pt x="4024614" y="54000"/>
                </a:lnTo>
                <a:close/>
                <a:moveTo>
                  <a:pt x="3833969" y="0"/>
                </a:moveTo>
                <a:lnTo>
                  <a:pt x="3887969" y="0"/>
                </a:lnTo>
                <a:lnTo>
                  <a:pt x="3941969" y="54000"/>
                </a:lnTo>
                <a:lnTo>
                  <a:pt x="3887969" y="108000"/>
                </a:lnTo>
                <a:lnTo>
                  <a:pt x="3833969" y="108000"/>
                </a:lnTo>
                <a:lnTo>
                  <a:pt x="3887969" y="54000"/>
                </a:lnTo>
                <a:close/>
                <a:moveTo>
                  <a:pt x="3697324" y="0"/>
                </a:moveTo>
                <a:lnTo>
                  <a:pt x="3751325" y="0"/>
                </a:lnTo>
                <a:lnTo>
                  <a:pt x="3805324" y="54000"/>
                </a:lnTo>
                <a:lnTo>
                  <a:pt x="3751325" y="108000"/>
                </a:lnTo>
                <a:lnTo>
                  <a:pt x="3697324" y="108000"/>
                </a:lnTo>
                <a:lnTo>
                  <a:pt x="3751325" y="54000"/>
                </a:lnTo>
                <a:close/>
                <a:moveTo>
                  <a:pt x="3560679" y="0"/>
                </a:moveTo>
                <a:lnTo>
                  <a:pt x="3614680" y="0"/>
                </a:lnTo>
                <a:lnTo>
                  <a:pt x="3668679" y="54000"/>
                </a:lnTo>
                <a:lnTo>
                  <a:pt x="3614680" y="108000"/>
                </a:lnTo>
                <a:lnTo>
                  <a:pt x="3560679" y="108000"/>
                </a:lnTo>
                <a:lnTo>
                  <a:pt x="3614680" y="54000"/>
                </a:lnTo>
                <a:close/>
                <a:moveTo>
                  <a:pt x="3424035" y="0"/>
                </a:moveTo>
                <a:lnTo>
                  <a:pt x="3478035" y="0"/>
                </a:lnTo>
                <a:lnTo>
                  <a:pt x="3532035" y="54000"/>
                </a:lnTo>
                <a:lnTo>
                  <a:pt x="3478035" y="108000"/>
                </a:lnTo>
                <a:lnTo>
                  <a:pt x="3424035" y="108000"/>
                </a:lnTo>
                <a:lnTo>
                  <a:pt x="3478035" y="54000"/>
                </a:lnTo>
                <a:close/>
                <a:moveTo>
                  <a:pt x="3287389" y="0"/>
                </a:moveTo>
                <a:lnTo>
                  <a:pt x="3341390" y="0"/>
                </a:lnTo>
                <a:lnTo>
                  <a:pt x="3395390" y="54000"/>
                </a:lnTo>
                <a:lnTo>
                  <a:pt x="3341390" y="108000"/>
                </a:lnTo>
                <a:lnTo>
                  <a:pt x="3287389" y="108000"/>
                </a:lnTo>
                <a:lnTo>
                  <a:pt x="3341390" y="54000"/>
                </a:lnTo>
                <a:close/>
                <a:moveTo>
                  <a:pt x="3150744" y="0"/>
                </a:moveTo>
                <a:lnTo>
                  <a:pt x="3204744" y="0"/>
                </a:lnTo>
                <a:lnTo>
                  <a:pt x="3258745" y="54000"/>
                </a:lnTo>
                <a:lnTo>
                  <a:pt x="3204744" y="108000"/>
                </a:lnTo>
                <a:lnTo>
                  <a:pt x="3150744" y="108000"/>
                </a:lnTo>
                <a:lnTo>
                  <a:pt x="3204744" y="54000"/>
                </a:lnTo>
                <a:close/>
                <a:moveTo>
                  <a:pt x="3014099" y="0"/>
                </a:moveTo>
                <a:lnTo>
                  <a:pt x="3068101" y="0"/>
                </a:lnTo>
                <a:lnTo>
                  <a:pt x="3122099" y="54000"/>
                </a:lnTo>
                <a:lnTo>
                  <a:pt x="3068101" y="108000"/>
                </a:lnTo>
                <a:lnTo>
                  <a:pt x="3014099" y="108000"/>
                </a:lnTo>
                <a:lnTo>
                  <a:pt x="3068101" y="54000"/>
                </a:lnTo>
                <a:close/>
                <a:moveTo>
                  <a:pt x="2877455" y="0"/>
                </a:moveTo>
                <a:lnTo>
                  <a:pt x="2931455" y="0"/>
                </a:lnTo>
                <a:lnTo>
                  <a:pt x="2985455" y="54000"/>
                </a:lnTo>
                <a:lnTo>
                  <a:pt x="2931455" y="108000"/>
                </a:lnTo>
                <a:lnTo>
                  <a:pt x="2877455" y="108000"/>
                </a:lnTo>
                <a:lnTo>
                  <a:pt x="2931455" y="54000"/>
                </a:lnTo>
                <a:close/>
                <a:moveTo>
                  <a:pt x="2740810" y="0"/>
                </a:moveTo>
                <a:lnTo>
                  <a:pt x="2794810" y="0"/>
                </a:lnTo>
                <a:lnTo>
                  <a:pt x="2848810" y="54000"/>
                </a:lnTo>
                <a:lnTo>
                  <a:pt x="2794810" y="108000"/>
                </a:lnTo>
                <a:lnTo>
                  <a:pt x="2740810" y="108000"/>
                </a:lnTo>
                <a:lnTo>
                  <a:pt x="2794810" y="54000"/>
                </a:lnTo>
                <a:close/>
                <a:moveTo>
                  <a:pt x="2604165" y="0"/>
                </a:moveTo>
                <a:lnTo>
                  <a:pt x="2658164" y="0"/>
                </a:lnTo>
                <a:lnTo>
                  <a:pt x="2712164" y="54000"/>
                </a:lnTo>
                <a:lnTo>
                  <a:pt x="2658164" y="108000"/>
                </a:lnTo>
                <a:lnTo>
                  <a:pt x="2604165" y="108000"/>
                </a:lnTo>
                <a:lnTo>
                  <a:pt x="2658164" y="54000"/>
                </a:lnTo>
                <a:close/>
                <a:moveTo>
                  <a:pt x="2467520" y="0"/>
                </a:moveTo>
                <a:lnTo>
                  <a:pt x="2521521" y="0"/>
                </a:lnTo>
                <a:lnTo>
                  <a:pt x="2575520" y="54000"/>
                </a:lnTo>
                <a:lnTo>
                  <a:pt x="2521521" y="108000"/>
                </a:lnTo>
                <a:lnTo>
                  <a:pt x="2467520" y="108000"/>
                </a:lnTo>
                <a:lnTo>
                  <a:pt x="2521521" y="54000"/>
                </a:lnTo>
                <a:close/>
                <a:moveTo>
                  <a:pt x="2330876" y="0"/>
                </a:moveTo>
                <a:lnTo>
                  <a:pt x="2384874" y="0"/>
                </a:lnTo>
                <a:lnTo>
                  <a:pt x="2438874" y="54000"/>
                </a:lnTo>
                <a:lnTo>
                  <a:pt x="2384874" y="108000"/>
                </a:lnTo>
                <a:lnTo>
                  <a:pt x="2330876" y="108000"/>
                </a:lnTo>
                <a:lnTo>
                  <a:pt x="2384874" y="54000"/>
                </a:lnTo>
                <a:close/>
                <a:moveTo>
                  <a:pt x="2194229" y="0"/>
                </a:moveTo>
                <a:lnTo>
                  <a:pt x="2248230" y="0"/>
                </a:lnTo>
                <a:lnTo>
                  <a:pt x="2302230" y="54000"/>
                </a:lnTo>
                <a:lnTo>
                  <a:pt x="2248230" y="108000"/>
                </a:lnTo>
                <a:lnTo>
                  <a:pt x="2194229" y="108000"/>
                </a:lnTo>
                <a:lnTo>
                  <a:pt x="2248230" y="54000"/>
                </a:lnTo>
                <a:close/>
                <a:moveTo>
                  <a:pt x="2057587" y="0"/>
                </a:moveTo>
                <a:lnTo>
                  <a:pt x="2111585" y="0"/>
                </a:lnTo>
                <a:lnTo>
                  <a:pt x="2165585" y="54000"/>
                </a:lnTo>
                <a:lnTo>
                  <a:pt x="2111585" y="108000"/>
                </a:lnTo>
                <a:lnTo>
                  <a:pt x="2057587" y="108000"/>
                </a:lnTo>
                <a:lnTo>
                  <a:pt x="2111585" y="54000"/>
                </a:lnTo>
                <a:close/>
                <a:moveTo>
                  <a:pt x="1920942" y="0"/>
                </a:moveTo>
                <a:lnTo>
                  <a:pt x="1974942" y="0"/>
                </a:lnTo>
                <a:lnTo>
                  <a:pt x="2028942" y="54000"/>
                </a:lnTo>
                <a:lnTo>
                  <a:pt x="1974942" y="108000"/>
                </a:lnTo>
                <a:lnTo>
                  <a:pt x="1920942" y="108000"/>
                </a:lnTo>
                <a:lnTo>
                  <a:pt x="1974942" y="54000"/>
                </a:lnTo>
                <a:close/>
                <a:moveTo>
                  <a:pt x="1784297" y="0"/>
                </a:moveTo>
                <a:lnTo>
                  <a:pt x="1838297" y="0"/>
                </a:lnTo>
                <a:lnTo>
                  <a:pt x="1892297" y="54000"/>
                </a:lnTo>
                <a:lnTo>
                  <a:pt x="1838297" y="108000"/>
                </a:lnTo>
                <a:lnTo>
                  <a:pt x="1784297" y="108000"/>
                </a:lnTo>
                <a:lnTo>
                  <a:pt x="1838297" y="54000"/>
                </a:lnTo>
                <a:close/>
                <a:moveTo>
                  <a:pt x="1647652" y="0"/>
                </a:moveTo>
                <a:lnTo>
                  <a:pt x="1701652" y="0"/>
                </a:lnTo>
                <a:lnTo>
                  <a:pt x="1755652" y="54000"/>
                </a:lnTo>
                <a:lnTo>
                  <a:pt x="1701652" y="108000"/>
                </a:lnTo>
                <a:lnTo>
                  <a:pt x="1647652" y="108000"/>
                </a:lnTo>
                <a:lnTo>
                  <a:pt x="1701652" y="54000"/>
                </a:lnTo>
                <a:close/>
                <a:moveTo>
                  <a:pt x="1511007" y="0"/>
                </a:moveTo>
                <a:lnTo>
                  <a:pt x="1565007" y="0"/>
                </a:lnTo>
                <a:lnTo>
                  <a:pt x="1619007" y="54000"/>
                </a:lnTo>
                <a:lnTo>
                  <a:pt x="1565007" y="108000"/>
                </a:lnTo>
                <a:lnTo>
                  <a:pt x="1511007" y="108000"/>
                </a:lnTo>
                <a:lnTo>
                  <a:pt x="1565007" y="54000"/>
                </a:lnTo>
                <a:close/>
                <a:moveTo>
                  <a:pt x="1374362" y="0"/>
                </a:moveTo>
                <a:lnTo>
                  <a:pt x="1428362" y="0"/>
                </a:lnTo>
                <a:lnTo>
                  <a:pt x="1482362" y="54000"/>
                </a:lnTo>
                <a:lnTo>
                  <a:pt x="1428362" y="108000"/>
                </a:lnTo>
                <a:lnTo>
                  <a:pt x="1374362" y="108000"/>
                </a:lnTo>
                <a:lnTo>
                  <a:pt x="1428362" y="5400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flipH="1" flipV="1">
            <a:off x="5036" y="-6428"/>
            <a:ext cx="597449" cy="565986"/>
          </a:xfrm>
          <a:custGeom>
            <a:avLst/>
            <a:gdLst>
              <a:gd name="connsiteX0" fmla="*/ 355456 w 1023082"/>
              <a:gd name="connsiteY0" fmla="*/ 969206 h 969206"/>
              <a:gd name="connsiteX1" fmla="*/ 16049 w 1023082"/>
              <a:gd name="connsiteY1" fmla="*/ 969206 h 969206"/>
              <a:gd name="connsiteX2" fmla="*/ 0 w 1023082"/>
              <a:gd name="connsiteY2" fmla="*/ 810000 h 969206"/>
              <a:gd name="connsiteX3" fmla="*/ 810000 w 1023082"/>
              <a:gd name="connsiteY3" fmla="*/ 0 h 969206"/>
              <a:gd name="connsiteX4" fmla="*/ 973243 w 1023082"/>
              <a:gd name="connsiteY4" fmla="*/ 16456 h 969206"/>
              <a:gd name="connsiteX5" fmla="*/ 1023082 w 1023082"/>
              <a:gd name="connsiteY5" fmla="*/ 29271 h 969206"/>
              <a:gd name="connsiteX6" fmla="*/ 1023082 w 1023082"/>
              <a:gd name="connsiteY6" fmla="*/ 377958 h 969206"/>
              <a:gd name="connsiteX7" fmla="*/ 998215 w 1023082"/>
              <a:gd name="connsiteY7" fmla="*/ 364461 h 969206"/>
              <a:gd name="connsiteX8" fmla="*/ 810000 w 1023082"/>
              <a:gd name="connsiteY8" fmla="*/ 326462 h 969206"/>
              <a:gd name="connsiteX9" fmla="*/ 326462 w 1023082"/>
              <a:gd name="connsiteY9" fmla="*/ 810000 h 969206"/>
              <a:gd name="connsiteX10" fmla="*/ 336285 w 1023082"/>
              <a:gd name="connsiteY10" fmla="*/ 907450 h 969206"/>
            </a:gdLst>
            <a:ahLst/>
            <a:cxnLst/>
            <a:rect l="l" t="t" r="r" b="b"/>
            <a:pathLst>
              <a:path w="1023082" h="969206">
                <a:moveTo>
                  <a:pt x="355456" y="969206"/>
                </a:moveTo>
                <a:lnTo>
                  <a:pt x="16049" y="969206"/>
                </a:lnTo>
                <a:lnTo>
                  <a:pt x="0" y="810000"/>
                </a:lnTo>
                <a:cubicBezTo>
                  <a:pt x="0" y="362649"/>
                  <a:pt x="362649" y="0"/>
                  <a:pt x="810000" y="0"/>
                </a:cubicBezTo>
                <a:cubicBezTo>
                  <a:pt x="865919" y="0"/>
                  <a:pt x="920514" y="5666"/>
                  <a:pt x="973243" y="16456"/>
                </a:cubicBezTo>
                <a:lnTo>
                  <a:pt x="1023082" y="29271"/>
                </a:lnTo>
                <a:lnTo>
                  <a:pt x="1023082" y="377958"/>
                </a:lnTo>
                <a:lnTo>
                  <a:pt x="998215" y="364461"/>
                </a:lnTo>
                <a:cubicBezTo>
                  <a:pt x="940365" y="339992"/>
                  <a:pt x="876763" y="326462"/>
                  <a:pt x="810000" y="326462"/>
                </a:cubicBezTo>
                <a:cubicBezTo>
                  <a:pt x="542949" y="326462"/>
                  <a:pt x="326462" y="542949"/>
                  <a:pt x="326462" y="810000"/>
                </a:cubicBezTo>
                <a:cubicBezTo>
                  <a:pt x="326462" y="843381"/>
                  <a:pt x="329844" y="875973"/>
                  <a:pt x="336285" y="90745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16200000" flipH="1">
            <a:off x="11410900" y="5386440"/>
            <a:ext cx="108000" cy="108000"/>
          </a:xfrm>
          <a:prstGeom prst="ellipse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5100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5875" cap="flat">
            <a:noFill/>
            <a:miter/>
          </a:ln>
          <a:effectLst>
            <a:outerShdw blurRad="114300" dist="38100" dir="5400000" algn="tr" rotWithShape="0">
              <a:schemeClr val="accent1">
                <a:lumMod val="50000"/>
                <a:alpha val="3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16200000" flipH="1">
            <a:off x="11269150" y="5386440"/>
            <a:ext cx="108000" cy="1080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16200000" flipH="1">
            <a:off x="11127400" y="5386440"/>
            <a:ext cx="108000" cy="108000"/>
          </a:xfrm>
          <a:prstGeom prst="ellipse">
            <a:avLst/>
          </a:prstGeom>
          <a:gradFill>
            <a:gsLst>
              <a:gs pos="0">
                <a:schemeClr val="accent2">
                  <a:lumMod val="60000"/>
                  <a:lumOff val="40000"/>
                </a:schemeClr>
              </a:gs>
              <a:gs pos="51000">
                <a:schemeClr val="accent2"/>
              </a:gs>
              <a:gs pos="100000">
                <a:schemeClr val="accent2">
                  <a:lumMod val="7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5875" cap="flat">
            <a:noFill/>
            <a:miter/>
          </a:ln>
          <a:effectLst>
            <a:outerShdw blurRad="114300" dist="38100" dir="5400000" algn="tr" rotWithShape="0">
              <a:schemeClr val="accent2">
                <a:lumMod val="50000"/>
                <a:alpha val="3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16200000" flipH="1">
            <a:off x="10985651" y="5386440"/>
            <a:ext cx="108000" cy="1080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5329997" y="-409359"/>
            <a:ext cx="2408452" cy="33113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9600">
                <a:ln w="12700">
                  <a:noFill/>
                </a:ln>
                <a:solidFill>
                  <a:srgbClr val="484B82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03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flipH="1" flipV="1">
            <a:off x="196814" y="-10243"/>
            <a:ext cx="2846166" cy="1272184"/>
          </a:xfrm>
          <a:custGeom>
            <a:avLst/>
            <a:gdLst>
              <a:gd name="connsiteX0" fmla="*/ 1423083 w 2846166"/>
              <a:gd name="connsiteY0" fmla="*/ 0 h 1272184"/>
              <a:gd name="connsiteX1" fmla="*/ 2826586 w 2846166"/>
              <a:gd name="connsiteY1" fmla="*/ 1143888 h 1272184"/>
              <a:gd name="connsiteX2" fmla="*/ 2846166 w 2846166"/>
              <a:gd name="connsiteY2" fmla="*/ 1272184 h 1272184"/>
              <a:gd name="connsiteX3" fmla="*/ 1823820 w 2846166"/>
              <a:gd name="connsiteY3" fmla="*/ 1272184 h 1272184"/>
              <a:gd name="connsiteX4" fmla="*/ 1821388 w 2846166"/>
              <a:gd name="connsiteY4" fmla="*/ 1264347 h 1272184"/>
              <a:gd name="connsiteX5" fmla="*/ 1423083 w 2846166"/>
              <a:gd name="connsiteY5" fmla="*/ 1000333 h 1272184"/>
              <a:gd name="connsiteX6" fmla="*/ 1024778 w 2846166"/>
              <a:gd name="connsiteY6" fmla="*/ 1264347 h 1272184"/>
              <a:gd name="connsiteX7" fmla="*/ 1022346 w 2846166"/>
              <a:gd name="connsiteY7" fmla="*/ 1272184 h 1272184"/>
              <a:gd name="connsiteX8" fmla="*/ 0 w 2846166"/>
              <a:gd name="connsiteY8" fmla="*/ 1272184 h 1272184"/>
              <a:gd name="connsiteX9" fmla="*/ 19580 w 2846166"/>
              <a:gd name="connsiteY9" fmla="*/ 1143888 h 1272184"/>
              <a:gd name="connsiteX10" fmla="*/ 1423083 w 2846166"/>
              <a:gd name="connsiteY10" fmla="*/ 0 h 1272184"/>
            </a:gdLst>
            <a:ahLst/>
            <a:cxnLst/>
            <a:rect l="l" t="t" r="r" b="b"/>
            <a:pathLst>
              <a:path w="2846166" h="1272184">
                <a:moveTo>
                  <a:pt x="1423083" y="0"/>
                </a:moveTo>
                <a:cubicBezTo>
                  <a:pt x="2115390" y="0"/>
                  <a:pt x="2693000" y="491072"/>
                  <a:pt x="2826586" y="1143888"/>
                </a:cubicBezTo>
                <a:lnTo>
                  <a:pt x="2846166" y="1272184"/>
                </a:lnTo>
                <a:lnTo>
                  <a:pt x="1823820" y="1272184"/>
                </a:lnTo>
                <a:lnTo>
                  <a:pt x="1821388" y="1264347"/>
                </a:lnTo>
                <a:cubicBezTo>
                  <a:pt x="1755765" y="1109197"/>
                  <a:pt x="1602137" y="1000333"/>
                  <a:pt x="1423083" y="1000333"/>
                </a:cubicBezTo>
                <a:cubicBezTo>
                  <a:pt x="1244029" y="1000333"/>
                  <a:pt x="1090401" y="1109197"/>
                  <a:pt x="1024778" y="1264347"/>
                </a:cubicBezTo>
                <a:lnTo>
                  <a:pt x="1022346" y="1272184"/>
                </a:lnTo>
                <a:lnTo>
                  <a:pt x="0" y="1272184"/>
                </a:lnTo>
                <a:lnTo>
                  <a:pt x="19580" y="1143888"/>
                </a:lnTo>
                <a:cubicBezTo>
                  <a:pt x="153166" y="491072"/>
                  <a:pt x="730776" y="0"/>
                  <a:pt x="1423083" y="0"/>
                </a:cubicBezTo>
                <a:close/>
              </a:path>
            </a:pathLst>
          </a:custGeom>
          <a:gradFill>
            <a:gsLst>
              <a:gs pos="1000">
                <a:schemeClr val="accent2"/>
              </a:gs>
              <a:gs pos="100000">
                <a:schemeClr val="accent2">
                  <a:lumMod val="75000"/>
                </a:schemeClr>
              </a:gs>
            </a:gsLst>
            <a:lin ang="2700000" scaled="0"/>
          </a:gradFill>
          <a:ln w="12700" cap="flat">
            <a:noFill/>
            <a:miter/>
          </a:ln>
          <a:effectLst>
            <a:outerShdw blurRad="101600" dist="63500" dir="5400000" algn="t" rotWithShape="0">
              <a:schemeClr val="accent2"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2506177" flipH="1">
            <a:off x="2090496" y="-319102"/>
            <a:ext cx="240826" cy="2124163"/>
          </a:xfrm>
          <a:custGeom>
            <a:avLst/>
            <a:gdLst>
              <a:gd name="connsiteX0" fmla="*/ 0 w 240826"/>
              <a:gd name="connsiteY0" fmla="*/ 1909071 h 2124163"/>
              <a:gd name="connsiteX1" fmla="*/ 240826 w 240826"/>
              <a:gd name="connsiteY1" fmla="*/ 2124163 h 2124163"/>
              <a:gd name="connsiteX2" fmla="*/ 240825 w 240826"/>
              <a:gd name="connsiteY2" fmla="*/ 159716 h 2124163"/>
              <a:gd name="connsiteX3" fmla="*/ 62002 w 240826"/>
              <a:gd name="connsiteY3" fmla="*/ 0 h 2124163"/>
              <a:gd name="connsiteX4" fmla="*/ 57421 w 240826"/>
              <a:gd name="connsiteY4" fmla="*/ 2385 h 2124163"/>
              <a:gd name="connsiteX5" fmla="*/ 0 w 240826"/>
              <a:gd name="connsiteY5" fmla="*/ 48126 h 2124163"/>
            </a:gdLst>
            <a:ahLst/>
            <a:cxnLst/>
            <a:rect l="l" t="t" r="r" b="b"/>
            <a:pathLst>
              <a:path w="240826" h="2124163">
                <a:moveTo>
                  <a:pt x="0" y="1909071"/>
                </a:moveTo>
                <a:lnTo>
                  <a:pt x="240826" y="2124163"/>
                </a:lnTo>
                <a:lnTo>
                  <a:pt x="240825" y="159716"/>
                </a:lnTo>
                <a:lnTo>
                  <a:pt x="62002" y="0"/>
                </a:lnTo>
                <a:lnTo>
                  <a:pt x="57421" y="2385"/>
                </a:lnTo>
                <a:lnTo>
                  <a:pt x="0" y="48126"/>
                </a:lnTo>
                <a:close/>
              </a:path>
            </a:pathLst>
          </a:custGeom>
          <a:solidFill>
            <a:schemeClr val="bg1">
              <a:alpha val="9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2506177" flipH="1">
            <a:off x="1610256" y="-367441"/>
            <a:ext cx="240826" cy="2179540"/>
          </a:xfrm>
          <a:custGeom>
            <a:avLst/>
            <a:gdLst>
              <a:gd name="connsiteX0" fmla="*/ 240826 w 240826"/>
              <a:gd name="connsiteY0" fmla="*/ 2179540 h 2179540"/>
              <a:gd name="connsiteX1" fmla="*/ 240826 w 240826"/>
              <a:gd name="connsiteY1" fmla="*/ 215092 h 2179540"/>
              <a:gd name="connsiteX2" fmla="*/ 2 w 240826"/>
              <a:gd name="connsiteY2" fmla="*/ 0 h 2179540"/>
              <a:gd name="connsiteX3" fmla="*/ 0 w 240826"/>
              <a:gd name="connsiteY3" fmla="*/ 1964446 h 2179540"/>
            </a:gdLst>
            <a:ahLst/>
            <a:cxnLst/>
            <a:rect l="l" t="t" r="r" b="b"/>
            <a:pathLst>
              <a:path w="240826" h="2179540">
                <a:moveTo>
                  <a:pt x="240826" y="2179540"/>
                </a:moveTo>
                <a:lnTo>
                  <a:pt x="240826" y="215092"/>
                </a:lnTo>
                <a:lnTo>
                  <a:pt x="2" y="0"/>
                </a:lnTo>
                <a:lnTo>
                  <a:pt x="0" y="1964446"/>
                </a:lnTo>
                <a:close/>
              </a:path>
            </a:pathLst>
          </a:custGeom>
          <a:solidFill>
            <a:schemeClr val="bg1">
              <a:alpha val="9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2506177" flipH="1">
            <a:off x="1088869" y="-367442"/>
            <a:ext cx="240828" cy="2179540"/>
          </a:xfrm>
          <a:custGeom>
            <a:avLst/>
            <a:gdLst>
              <a:gd name="connsiteX0" fmla="*/ 240826 w 240828"/>
              <a:gd name="connsiteY0" fmla="*/ 2179540 h 2179540"/>
              <a:gd name="connsiteX1" fmla="*/ 240828 w 240828"/>
              <a:gd name="connsiteY1" fmla="*/ 215095 h 2179540"/>
              <a:gd name="connsiteX2" fmla="*/ 0 w 240828"/>
              <a:gd name="connsiteY2" fmla="*/ 0 h 2179540"/>
              <a:gd name="connsiteX3" fmla="*/ 0 w 240828"/>
              <a:gd name="connsiteY3" fmla="*/ 1964446 h 2179540"/>
            </a:gdLst>
            <a:ahLst/>
            <a:cxnLst/>
            <a:rect l="l" t="t" r="r" b="b"/>
            <a:pathLst>
              <a:path w="240828" h="2179540">
                <a:moveTo>
                  <a:pt x="240826" y="2179540"/>
                </a:moveTo>
                <a:lnTo>
                  <a:pt x="240828" y="215095"/>
                </a:lnTo>
                <a:lnTo>
                  <a:pt x="0" y="0"/>
                </a:lnTo>
                <a:lnTo>
                  <a:pt x="0" y="1964446"/>
                </a:lnTo>
                <a:close/>
              </a:path>
            </a:pathLst>
          </a:custGeom>
          <a:solidFill>
            <a:schemeClr val="bg1">
              <a:alpha val="9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2506177" flipH="1">
            <a:off x="590186" y="-367443"/>
            <a:ext cx="240827" cy="2179541"/>
          </a:xfrm>
          <a:custGeom>
            <a:avLst/>
            <a:gdLst>
              <a:gd name="connsiteX0" fmla="*/ 240827 w 240827"/>
              <a:gd name="connsiteY0" fmla="*/ 2179541 h 2179541"/>
              <a:gd name="connsiteX1" fmla="*/ 240827 w 240827"/>
              <a:gd name="connsiteY1" fmla="*/ 215094 h 2179541"/>
              <a:gd name="connsiteX2" fmla="*/ 1 w 240827"/>
              <a:gd name="connsiteY2" fmla="*/ 0 h 2179541"/>
              <a:gd name="connsiteX3" fmla="*/ 0 w 240827"/>
              <a:gd name="connsiteY3" fmla="*/ 1964447 h 2179541"/>
            </a:gdLst>
            <a:ahLst/>
            <a:cxnLst/>
            <a:rect l="l" t="t" r="r" b="b"/>
            <a:pathLst>
              <a:path w="240827" h="2179541">
                <a:moveTo>
                  <a:pt x="240827" y="2179541"/>
                </a:moveTo>
                <a:lnTo>
                  <a:pt x="240827" y="215094"/>
                </a:lnTo>
                <a:lnTo>
                  <a:pt x="1" y="0"/>
                </a:lnTo>
                <a:lnTo>
                  <a:pt x="0" y="1964447"/>
                </a:lnTo>
                <a:close/>
              </a:path>
            </a:pathLst>
          </a:custGeom>
          <a:solidFill>
            <a:schemeClr val="bg1">
              <a:alpha val="9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2506177" flipH="1">
            <a:off x="245484" y="-308689"/>
            <a:ext cx="240828" cy="1717233"/>
          </a:xfrm>
          <a:custGeom>
            <a:avLst/>
            <a:gdLst>
              <a:gd name="connsiteX0" fmla="*/ 0 w 240828"/>
              <a:gd name="connsiteY0" fmla="*/ 1717233 h 1717233"/>
              <a:gd name="connsiteX1" fmla="*/ 240828 w 240828"/>
              <a:gd name="connsiteY1" fmla="*/ 1447594 h 1717233"/>
              <a:gd name="connsiteX2" fmla="*/ 240828 w 240828"/>
              <a:gd name="connsiteY2" fmla="*/ 215094 h 1717233"/>
              <a:gd name="connsiteX3" fmla="*/ 1 w 240828"/>
              <a:gd name="connsiteY3" fmla="*/ 0 h 1717233"/>
            </a:gdLst>
            <a:ahLst/>
            <a:cxnLst/>
            <a:rect l="l" t="t" r="r" b="b"/>
            <a:pathLst>
              <a:path w="240828" h="1717233">
                <a:moveTo>
                  <a:pt x="0" y="1717233"/>
                </a:moveTo>
                <a:lnTo>
                  <a:pt x="240828" y="1447594"/>
                </a:lnTo>
                <a:lnTo>
                  <a:pt x="240828" y="215094"/>
                </a:lnTo>
                <a:lnTo>
                  <a:pt x="1" y="0"/>
                </a:lnTo>
                <a:close/>
              </a:path>
            </a:pathLst>
          </a:custGeom>
          <a:solidFill>
            <a:schemeClr val="bg1">
              <a:alpha val="9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flipH="1">
            <a:off x="313066" y="5596060"/>
            <a:ext cx="2846166" cy="1272184"/>
          </a:xfrm>
          <a:custGeom>
            <a:avLst/>
            <a:gdLst>
              <a:gd name="connsiteX0" fmla="*/ 1423083 w 2846166"/>
              <a:gd name="connsiteY0" fmla="*/ 0 h 1272184"/>
              <a:gd name="connsiteX1" fmla="*/ 2826586 w 2846166"/>
              <a:gd name="connsiteY1" fmla="*/ 1143888 h 1272184"/>
              <a:gd name="connsiteX2" fmla="*/ 2846166 w 2846166"/>
              <a:gd name="connsiteY2" fmla="*/ 1272184 h 1272184"/>
              <a:gd name="connsiteX3" fmla="*/ 1823820 w 2846166"/>
              <a:gd name="connsiteY3" fmla="*/ 1272184 h 1272184"/>
              <a:gd name="connsiteX4" fmla="*/ 1821388 w 2846166"/>
              <a:gd name="connsiteY4" fmla="*/ 1264347 h 1272184"/>
              <a:gd name="connsiteX5" fmla="*/ 1423083 w 2846166"/>
              <a:gd name="connsiteY5" fmla="*/ 1000333 h 1272184"/>
              <a:gd name="connsiteX6" fmla="*/ 1024778 w 2846166"/>
              <a:gd name="connsiteY6" fmla="*/ 1264347 h 1272184"/>
              <a:gd name="connsiteX7" fmla="*/ 1022346 w 2846166"/>
              <a:gd name="connsiteY7" fmla="*/ 1272184 h 1272184"/>
              <a:gd name="connsiteX8" fmla="*/ 0 w 2846166"/>
              <a:gd name="connsiteY8" fmla="*/ 1272184 h 1272184"/>
              <a:gd name="connsiteX9" fmla="*/ 19580 w 2846166"/>
              <a:gd name="connsiteY9" fmla="*/ 1143888 h 1272184"/>
              <a:gd name="connsiteX10" fmla="*/ 1423083 w 2846166"/>
              <a:gd name="connsiteY10" fmla="*/ 0 h 1272184"/>
            </a:gdLst>
            <a:ahLst/>
            <a:cxnLst/>
            <a:rect l="l" t="t" r="r" b="b"/>
            <a:pathLst>
              <a:path w="2846166" h="1272184">
                <a:moveTo>
                  <a:pt x="1423083" y="0"/>
                </a:moveTo>
                <a:cubicBezTo>
                  <a:pt x="2115390" y="0"/>
                  <a:pt x="2693000" y="491072"/>
                  <a:pt x="2826586" y="1143888"/>
                </a:cubicBezTo>
                <a:lnTo>
                  <a:pt x="2846166" y="1272184"/>
                </a:lnTo>
                <a:lnTo>
                  <a:pt x="1823820" y="1272184"/>
                </a:lnTo>
                <a:lnTo>
                  <a:pt x="1821388" y="1264347"/>
                </a:lnTo>
                <a:cubicBezTo>
                  <a:pt x="1755765" y="1109197"/>
                  <a:pt x="1602137" y="1000333"/>
                  <a:pt x="1423083" y="1000333"/>
                </a:cubicBezTo>
                <a:cubicBezTo>
                  <a:pt x="1244029" y="1000333"/>
                  <a:pt x="1090401" y="1109197"/>
                  <a:pt x="1024778" y="1264347"/>
                </a:cubicBezTo>
                <a:lnTo>
                  <a:pt x="1022346" y="1272184"/>
                </a:lnTo>
                <a:lnTo>
                  <a:pt x="0" y="1272184"/>
                </a:lnTo>
                <a:lnTo>
                  <a:pt x="19580" y="1143888"/>
                </a:lnTo>
                <a:cubicBezTo>
                  <a:pt x="153166" y="491072"/>
                  <a:pt x="730776" y="0"/>
                  <a:pt x="1423083" y="0"/>
                </a:cubicBezTo>
                <a:close/>
              </a:path>
            </a:pathLst>
          </a:custGeom>
          <a:gradFill>
            <a:gsLst>
              <a:gs pos="1000">
                <a:schemeClr val="accent2"/>
              </a:gs>
              <a:gs pos="100000">
                <a:schemeClr val="accent2">
                  <a:lumMod val="75000"/>
                </a:schemeClr>
              </a:gs>
            </a:gsLst>
            <a:lin ang="2700000" scaled="0"/>
          </a:gradFill>
          <a:ln w="12700" cap="flat">
            <a:noFill/>
            <a:miter/>
          </a:ln>
          <a:effectLst>
            <a:outerShdw blurRad="101600" dist="63500" dir="5400000" algn="t" rotWithShape="0">
              <a:schemeClr val="accent2"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 rot="19093823" flipH="1" flipV="1">
            <a:off x="2206748" y="5052940"/>
            <a:ext cx="240826" cy="2124163"/>
          </a:xfrm>
          <a:custGeom>
            <a:avLst/>
            <a:gdLst>
              <a:gd name="connsiteX0" fmla="*/ 0 w 240826"/>
              <a:gd name="connsiteY0" fmla="*/ 1909071 h 2124163"/>
              <a:gd name="connsiteX1" fmla="*/ 240826 w 240826"/>
              <a:gd name="connsiteY1" fmla="*/ 2124163 h 2124163"/>
              <a:gd name="connsiteX2" fmla="*/ 240825 w 240826"/>
              <a:gd name="connsiteY2" fmla="*/ 159716 h 2124163"/>
              <a:gd name="connsiteX3" fmla="*/ 62002 w 240826"/>
              <a:gd name="connsiteY3" fmla="*/ 0 h 2124163"/>
              <a:gd name="connsiteX4" fmla="*/ 57421 w 240826"/>
              <a:gd name="connsiteY4" fmla="*/ 2385 h 2124163"/>
              <a:gd name="connsiteX5" fmla="*/ 0 w 240826"/>
              <a:gd name="connsiteY5" fmla="*/ 48126 h 2124163"/>
            </a:gdLst>
            <a:ahLst/>
            <a:cxnLst/>
            <a:rect l="l" t="t" r="r" b="b"/>
            <a:pathLst>
              <a:path w="240826" h="2124163">
                <a:moveTo>
                  <a:pt x="0" y="1909071"/>
                </a:moveTo>
                <a:lnTo>
                  <a:pt x="240826" y="2124163"/>
                </a:lnTo>
                <a:lnTo>
                  <a:pt x="240825" y="159716"/>
                </a:lnTo>
                <a:lnTo>
                  <a:pt x="62002" y="0"/>
                </a:lnTo>
                <a:lnTo>
                  <a:pt x="57421" y="2385"/>
                </a:lnTo>
                <a:lnTo>
                  <a:pt x="0" y="48126"/>
                </a:lnTo>
                <a:close/>
              </a:path>
            </a:pathLst>
          </a:custGeom>
          <a:solidFill>
            <a:schemeClr val="bg1">
              <a:alpha val="9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 rot="19093823" flipH="1" flipV="1">
            <a:off x="1726508" y="5045902"/>
            <a:ext cx="240826" cy="2179540"/>
          </a:xfrm>
          <a:custGeom>
            <a:avLst/>
            <a:gdLst>
              <a:gd name="connsiteX0" fmla="*/ 240826 w 240826"/>
              <a:gd name="connsiteY0" fmla="*/ 2179540 h 2179540"/>
              <a:gd name="connsiteX1" fmla="*/ 240826 w 240826"/>
              <a:gd name="connsiteY1" fmla="*/ 215092 h 2179540"/>
              <a:gd name="connsiteX2" fmla="*/ 2 w 240826"/>
              <a:gd name="connsiteY2" fmla="*/ 0 h 2179540"/>
              <a:gd name="connsiteX3" fmla="*/ 0 w 240826"/>
              <a:gd name="connsiteY3" fmla="*/ 1964446 h 2179540"/>
            </a:gdLst>
            <a:ahLst/>
            <a:cxnLst/>
            <a:rect l="l" t="t" r="r" b="b"/>
            <a:pathLst>
              <a:path w="240826" h="2179540">
                <a:moveTo>
                  <a:pt x="240826" y="2179540"/>
                </a:moveTo>
                <a:lnTo>
                  <a:pt x="240826" y="215092"/>
                </a:lnTo>
                <a:lnTo>
                  <a:pt x="2" y="0"/>
                </a:lnTo>
                <a:lnTo>
                  <a:pt x="0" y="1964446"/>
                </a:lnTo>
                <a:close/>
              </a:path>
            </a:pathLst>
          </a:custGeom>
          <a:solidFill>
            <a:schemeClr val="bg1">
              <a:alpha val="9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 rot="19093823" flipH="1" flipV="1">
            <a:off x="1205121" y="5045903"/>
            <a:ext cx="240828" cy="2179540"/>
          </a:xfrm>
          <a:custGeom>
            <a:avLst/>
            <a:gdLst>
              <a:gd name="connsiteX0" fmla="*/ 240826 w 240828"/>
              <a:gd name="connsiteY0" fmla="*/ 2179540 h 2179540"/>
              <a:gd name="connsiteX1" fmla="*/ 240828 w 240828"/>
              <a:gd name="connsiteY1" fmla="*/ 215095 h 2179540"/>
              <a:gd name="connsiteX2" fmla="*/ 0 w 240828"/>
              <a:gd name="connsiteY2" fmla="*/ 0 h 2179540"/>
              <a:gd name="connsiteX3" fmla="*/ 0 w 240828"/>
              <a:gd name="connsiteY3" fmla="*/ 1964446 h 2179540"/>
            </a:gdLst>
            <a:ahLst/>
            <a:cxnLst/>
            <a:rect l="l" t="t" r="r" b="b"/>
            <a:pathLst>
              <a:path w="240828" h="2179540">
                <a:moveTo>
                  <a:pt x="240826" y="2179540"/>
                </a:moveTo>
                <a:lnTo>
                  <a:pt x="240828" y="215095"/>
                </a:lnTo>
                <a:lnTo>
                  <a:pt x="0" y="0"/>
                </a:lnTo>
                <a:lnTo>
                  <a:pt x="0" y="1964446"/>
                </a:lnTo>
                <a:close/>
              </a:path>
            </a:pathLst>
          </a:custGeom>
          <a:solidFill>
            <a:schemeClr val="bg1">
              <a:alpha val="9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 rot="19093823" flipH="1" flipV="1">
            <a:off x="706438" y="5045903"/>
            <a:ext cx="240827" cy="2179541"/>
          </a:xfrm>
          <a:custGeom>
            <a:avLst/>
            <a:gdLst>
              <a:gd name="connsiteX0" fmla="*/ 240827 w 240827"/>
              <a:gd name="connsiteY0" fmla="*/ 2179541 h 2179541"/>
              <a:gd name="connsiteX1" fmla="*/ 240827 w 240827"/>
              <a:gd name="connsiteY1" fmla="*/ 215094 h 2179541"/>
              <a:gd name="connsiteX2" fmla="*/ 1 w 240827"/>
              <a:gd name="connsiteY2" fmla="*/ 0 h 2179541"/>
              <a:gd name="connsiteX3" fmla="*/ 0 w 240827"/>
              <a:gd name="connsiteY3" fmla="*/ 1964447 h 2179541"/>
            </a:gdLst>
            <a:ahLst/>
            <a:cxnLst/>
            <a:rect l="l" t="t" r="r" b="b"/>
            <a:pathLst>
              <a:path w="240827" h="2179541">
                <a:moveTo>
                  <a:pt x="240827" y="2179541"/>
                </a:moveTo>
                <a:lnTo>
                  <a:pt x="240827" y="215094"/>
                </a:lnTo>
                <a:lnTo>
                  <a:pt x="1" y="0"/>
                </a:lnTo>
                <a:lnTo>
                  <a:pt x="0" y="1964447"/>
                </a:lnTo>
                <a:close/>
              </a:path>
            </a:pathLst>
          </a:custGeom>
          <a:solidFill>
            <a:schemeClr val="bg1">
              <a:alpha val="9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 rot="19093823" flipH="1" flipV="1">
            <a:off x="361736" y="5449457"/>
            <a:ext cx="240828" cy="1717233"/>
          </a:xfrm>
          <a:custGeom>
            <a:avLst/>
            <a:gdLst>
              <a:gd name="connsiteX0" fmla="*/ 0 w 240828"/>
              <a:gd name="connsiteY0" fmla="*/ 1717233 h 1717233"/>
              <a:gd name="connsiteX1" fmla="*/ 240828 w 240828"/>
              <a:gd name="connsiteY1" fmla="*/ 1447594 h 1717233"/>
              <a:gd name="connsiteX2" fmla="*/ 240828 w 240828"/>
              <a:gd name="connsiteY2" fmla="*/ 215094 h 1717233"/>
              <a:gd name="connsiteX3" fmla="*/ 1 w 240828"/>
              <a:gd name="connsiteY3" fmla="*/ 0 h 1717233"/>
            </a:gdLst>
            <a:ahLst/>
            <a:cxnLst/>
            <a:rect l="l" t="t" r="r" b="b"/>
            <a:pathLst>
              <a:path w="240828" h="1717233">
                <a:moveTo>
                  <a:pt x="0" y="1717233"/>
                </a:moveTo>
                <a:lnTo>
                  <a:pt x="240828" y="1447594"/>
                </a:lnTo>
                <a:lnTo>
                  <a:pt x="240828" y="215094"/>
                </a:lnTo>
                <a:lnTo>
                  <a:pt x="1" y="0"/>
                </a:lnTo>
                <a:close/>
              </a:path>
            </a:pathLst>
          </a:custGeom>
          <a:solidFill>
            <a:schemeClr val="bg1">
              <a:alpha val="9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 rot="2506177" flipH="1">
            <a:off x="2425704" y="109345"/>
            <a:ext cx="240826" cy="1633338"/>
          </a:xfrm>
          <a:custGeom>
            <a:avLst/>
            <a:gdLst>
              <a:gd name="connsiteX0" fmla="*/ 141087 w 141087"/>
              <a:gd name="connsiteY0" fmla="*/ 0 h 956884"/>
              <a:gd name="connsiteX1" fmla="*/ 141087 w 141087"/>
              <a:gd name="connsiteY1" fmla="*/ 956884 h 956884"/>
              <a:gd name="connsiteX2" fmla="*/ 0 w 141087"/>
              <a:gd name="connsiteY2" fmla="*/ 830873 h 956884"/>
              <a:gd name="connsiteX3" fmla="*/ 0 w 141087"/>
              <a:gd name="connsiteY3" fmla="*/ 208654 h 956884"/>
              <a:gd name="connsiteX4" fmla="*/ 2805 w 141087"/>
              <a:gd name="connsiteY4" fmla="*/ 200139 h 956884"/>
              <a:gd name="connsiteX5" fmla="*/ 66772 w 141087"/>
              <a:gd name="connsiteY5" fmla="*/ 86977 h 956884"/>
            </a:gdLst>
            <a:ahLst/>
            <a:cxnLst/>
            <a:rect l="l" t="t" r="r" b="b"/>
            <a:pathLst>
              <a:path w="141087" h="956884">
                <a:moveTo>
                  <a:pt x="141087" y="0"/>
                </a:moveTo>
                <a:lnTo>
                  <a:pt x="141087" y="956884"/>
                </a:lnTo>
                <a:lnTo>
                  <a:pt x="0" y="830873"/>
                </a:lnTo>
                <a:lnTo>
                  <a:pt x="0" y="208654"/>
                </a:lnTo>
                <a:lnTo>
                  <a:pt x="2805" y="200139"/>
                </a:lnTo>
                <a:cubicBezTo>
                  <a:pt x="20511" y="160205"/>
                  <a:pt x="41987" y="122337"/>
                  <a:pt x="66772" y="86977"/>
                </a:cubicBezTo>
                <a:close/>
              </a:path>
            </a:pathLst>
          </a:custGeom>
          <a:solidFill>
            <a:schemeClr val="bg1">
              <a:alpha val="9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 rot="19093823" flipH="1" flipV="1">
            <a:off x="2541956" y="5115318"/>
            <a:ext cx="240826" cy="1633338"/>
          </a:xfrm>
          <a:custGeom>
            <a:avLst/>
            <a:gdLst>
              <a:gd name="connsiteX0" fmla="*/ 141087 w 141087"/>
              <a:gd name="connsiteY0" fmla="*/ 0 h 956884"/>
              <a:gd name="connsiteX1" fmla="*/ 141087 w 141087"/>
              <a:gd name="connsiteY1" fmla="*/ 956884 h 956884"/>
              <a:gd name="connsiteX2" fmla="*/ 0 w 141087"/>
              <a:gd name="connsiteY2" fmla="*/ 830873 h 956884"/>
              <a:gd name="connsiteX3" fmla="*/ 0 w 141087"/>
              <a:gd name="connsiteY3" fmla="*/ 208654 h 956884"/>
              <a:gd name="connsiteX4" fmla="*/ 2805 w 141087"/>
              <a:gd name="connsiteY4" fmla="*/ 200139 h 956884"/>
              <a:gd name="connsiteX5" fmla="*/ 66772 w 141087"/>
              <a:gd name="connsiteY5" fmla="*/ 86977 h 956884"/>
            </a:gdLst>
            <a:ahLst/>
            <a:cxnLst/>
            <a:rect l="l" t="t" r="r" b="b"/>
            <a:pathLst>
              <a:path w="141087" h="956884">
                <a:moveTo>
                  <a:pt x="141087" y="0"/>
                </a:moveTo>
                <a:lnTo>
                  <a:pt x="141087" y="956884"/>
                </a:lnTo>
                <a:lnTo>
                  <a:pt x="0" y="830873"/>
                </a:lnTo>
                <a:lnTo>
                  <a:pt x="0" y="208654"/>
                </a:lnTo>
                <a:lnTo>
                  <a:pt x="2805" y="200139"/>
                </a:lnTo>
                <a:cubicBezTo>
                  <a:pt x="20511" y="160205"/>
                  <a:pt x="41987" y="122337"/>
                  <a:pt x="66772" y="86977"/>
                </a:cubicBezTo>
                <a:close/>
              </a:path>
            </a:pathLst>
          </a:custGeom>
          <a:solidFill>
            <a:schemeClr val="bg1">
              <a:alpha val="9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7" name="标题 1"/>
          <p:cNvSpPr txBox="1"/>
          <p:nvPr/>
        </p:nvSpPr>
        <p:spPr>
          <a:xfrm rot="5400000" flipH="1">
            <a:off x="-339980" y="914937"/>
            <a:ext cx="5728571" cy="5048610"/>
          </a:xfrm>
          <a:custGeom>
            <a:avLst/>
            <a:gdLst>
              <a:gd name="connsiteX0" fmla="*/ 5254884 w 5254884"/>
              <a:gd name="connsiteY0" fmla="*/ 2627443 h 4942813"/>
              <a:gd name="connsiteX1" fmla="*/ 5254884 w 5254884"/>
              <a:gd name="connsiteY1" fmla="*/ 4942813 h 4942813"/>
              <a:gd name="connsiteX2" fmla="*/ 0 w 5254884"/>
              <a:gd name="connsiteY2" fmla="*/ 4942812 h 4942813"/>
              <a:gd name="connsiteX3" fmla="*/ 0 w 5254884"/>
              <a:gd name="connsiteY3" fmla="*/ 2627442 h 4942813"/>
              <a:gd name="connsiteX4" fmla="*/ 2627442 w 5254884"/>
              <a:gd name="connsiteY4" fmla="*/ 0 h 4942813"/>
              <a:gd name="connsiteX5" fmla="*/ 5254884 w 5254884"/>
              <a:gd name="connsiteY5" fmla="*/ 2627443 h 4942813"/>
            </a:gdLst>
            <a:ahLst/>
            <a:cxnLst/>
            <a:rect l="l" t="t" r="r" b="b"/>
            <a:pathLst>
              <a:path w="5254884" h="4942813">
                <a:moveTo>
                  <a:pt x="5254884" y="2627443"/>
                </a:moveTo>
                <a:lnTo>
                  <a:pt x="5254884" y="4942813"/>
                </a:lnTo>
                <a:lnTo>
                  <a:pt x="0" y="4942812"/>
                </a:lnTo>
                <a:lnTo>
                  <a:pt x="0" y="2627442"/>
                </a:lnTo>
                <a:cubicBezTo>
                  <a:pt x="0" y="1176346"/>
                  <a:pt x="1176346" y="0"/>
                  <a:pt x="2627442" y="0"/>
                </a:cubicBezTo>
                <a:cubicBezTo>
                  <a:pt x="4078538" y="0"/>
                  <a:pt x="5254884" y="1176347"/>
                  <a:pt x="5254884" y="2627443"/>
                </a:cubicBezTo>
                <a:close/>
              </a:path>
            </a:pathLst>
          </a:custGeom>
          <a:solidFill>
            <a:schemeClr val="bg1"/>
          </a:solidFill>
          <a:ln w="12700" cap="sq">
            <a:noFill/>
            <a:miter/>
          </a:ln>
          <a:effectLst>
            <a:outerShdw blurRad="355600" sx="102000" sy="102000" algn="ctr" rotWithShape="0">
              <a:schemeClr val="accent1">
                <a:alpha val="21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8" name="标题 1"/>
          <p:cNvSpPr txBox="1"/>
          <p:nvPr/>
        </p:nvSpPr>
        <p:spPr>
          <a:xfrm rot="5400000" flipH="1">
            <a:off x="-269331" y="1018556"/>
            <a:ext cx="5380033" cy="4841369"/>
          </a:xfrm>
          <a:custGeom>
            <a:avLst/>
            <a:gdLst>
              <a:gd name="connsiteX0" fmla="*/ 4935166 w 4935166"/>
              <a:gd name="connsiteY0" fmla="*/ 2467583 h 4739915"/>
              <a:gd name="connsiteX1" fmla="*/ 4935165 w 4935166"/>
              <a:gd name="connsiteY1" fmla="*/ 4739915 h 4739915"/>
              <a:gd name="connsiteX2" fmla="*/ 0 w 4935166"/>
              <a:gd name="connsiteY2" fmla="*/ 4739914 h 4739915"/>
              <a:gd name="connsiteX3" fmla="*/ 0 w 4935166"/>
              <a:gd name="connsiteY3" fmla="*/ 2467582 h 4739915"/>
              <a:gd name="connsiteX4" fmla="*/ 2467583 w 4935166"/>
              <a:gd name="connsiteY4" fmla="*/ 0 h 4739915"/>
              <a:gd name="connsiteX5" fmla="*/ 4935166 w 4935166"/>
              <a:gd name="connsiteY5" fmla="*/ 2467583 h 4739915"/>
            </a:gdLst>
            <a:ahLst/>
            <a:cxnLst/>
            <a:rect l="l" t="t" r="r" b="b"/>
            <a:pathLst>
              <a:path w="4935166" h="4739915">
                <a:moveTo>
                  <a:pt x="4935166" y="2467583"/>
                </a:moveTo>
                <a:lnTo>
                  <a:pt x="4935165" y="4739915"/>
                </a:lnTo>
                <a:lnTo>
                  <a:pt x="0" y="4739914"/>
                </a:lnTo>
                <a:lnTo>
                  <a:pt x="0" y="2467582"/>
                </a:lnTo>
                <a:cubicBezTo>
                  <a:pt x="0" y="1104774"/>
                  <a:pt x="1104775" y="0"/>
                  <a:pt x="2467583" y="0"/>
                </a:cubicBezTo>
                <a:cubicBezTo>
                  <a:pt x="3830391" y="0"/>
                  <a:pt x="4935166" y="1104775"/>
                  <a:pt x="4935166" y="2467583"/>
                </a:cubicBezTo>
                <a:close/>
              </a:path>
            </a:pathLst>
          </a:custGeom>
          <a:gradFill>
            <a:gsLst>
              <a:gs pos="1000">
                <a:schemeClr val="accent1">
                  <a:lumMod val="61000"/>
                  <a:lumOff val="39000"/>
                </a:schemeClr>
              </a:gs>
              <a:gs pos="5100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9525" cap="flat">
            <a:noFill/>
            <a:miter/>
          </a:ln>
          <a:effectLst>
            <a:outerShdw blurRad="177800" dist="127000" dir="5400000" algn="tl" rotWithShape="0">
              <a:schemeClr val="accent1">
                <a:lumMod val="75000"/>
                <a:alpha val="20000"/>
              </a:schemeClr>
            </a:outerShdw>
          </a:effectLst>
        </p:spPr>
        <p:txBody>
          <a:bodyPr vert="horz" wrap="square" lIns="79553" tIns="39776" rIns="79553" bIns="39776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9" name="标题 1"/>
          <p:cNvSpPr txBox="1"/>
          <p:nvPr/>
        </p:nvSpPr>
        <p:spPr>
          <a:xfrm flipH="1">
            <a:off x="302025" y="1490227"/>
            <a:ext cx="4035196" cy="3898035"/>
          </a:xfrm>
          <a:prstGeom prst="donut">
            <a:avLst>
              <a:gd name="adj" fmla="val 14057"/>
            </a:avLst>
          </a:pr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0" name="标题 1"/>
          <p:cNvSpPr txBox="1"/>
          <p:nvPr/>
        </p:nvSpPr>
        <p:spPr>
          <a:xfrm rot="10800000" flipH="1">
            <a:off x="704714" y="834417"/>
            <a:ext cx="482601" cy="409053"/>
          </a:xfrm>
          <a:custGeom>
            <a:avLst/>
            <a:gdLst>
              <a:gd name="connsiteX0" fmla="*/ 23425 w 482601"/>
              <a:gd name="connsiteY0" fmla="*/ 45664 h 409053"/>
              <a:gd name="connsiteX1" fmla="*/ 7 w 482601"/>
              <a:gd name="connsiteY1" fmla="*/ 22832 h 409053"/>
              <a:gd name="connsiteX2" fmla="*/ 23425 w 482601"/>
              <a:gd name="connsiteY2" fmla="*/ 0 h 409053"/>
              <a:gd name="connsiteX3" fmla="*/ 46843 w 482601"/>
              <a:gd name="connsiteY3" fmla="*/ 22832 h 409053"/>
              <a:gd name="connsiteX4" fmla="*/ 23425 w 482601"/>
              <a:gd name="connsiteY4" fmla="*/ 45664 h 409053"/>
              <a:gd name="connsiteX5" fmla="*/ 110576 w 482601"/>
              <a:gd name="connsiteY5" fmla="*/ 45664 h 409053"/>
              <a:gd name="connsiteX6" fmla="*/ 87158 w 482601"/>
              <a:gd name="connsiteY6" fmla="*/ 22832 h 409053"/>
              <a:gd name="connsiteX7" fmla="*/ 110576 w 482601"/>
              <a:gd name="connsiteY7" fmla="*/ 0 h 409053"/>
              <a:gd name="connsiteX8" fmla="*/ 133994 w 482601"/>
              <a:gd name="connsiteY8" fmla="*/ 22832 h 409053"/>
              <a:gd name="connsiteX9" fmla="*/ 110576 w 482601"/>
              <a:gd name="connsiteY9" fmla="*/ 45664 h 409053"/>
              <a:gd name="connsiteX10" fmla="*/ 197728 w 482601"/>
              <a:gd name="connsiteY10" fmla="*/ 45664 h 409053"/>
              <a:gd name="connsiteX11" fmla="*/ 174310 w 482601"/>
              <a:gd name="connsiteY11" fmla="*/ 22832 h 409053"/>
              <a:gd name="connsiteX12" fmla="*/ 197728 w 482601"/>
              <a:gd name="connsiteY12" fmla="*/ 0 h 409053"/>
              <a:gd name="connsiteX13" fmla="*/ 221146 w 482601"/>
              <a:gd name="connsiteY13" fmla="*/ 22832 h 409053"/>
              <a:gd name="connsiteX14" fmla="*/ 197728 w 482601"/>
              <a:gd name="connsiteY14" fmla="*/ 45664 h 409053"/>
              <a:gd name="connsiteX15" fmla="*/ 284881 w 482601"/>
              <a:gd name="connsiteY15" fmla="*/ 45664 h 409053"/>
              <a:gd name="connsiteX16" fmla="*/ 261463 w 482601"/>
              <a:gd name="connsiteY16" fmla="*/ 22832 h 409053"/>
              <a:gd name="connsiteX17" fmla="*/ 284881 w 482601"/>
              <a:gd name="connsiteY17" fmla="*/ 0 h 409053"/>
              <a:gd name="connsiteX18" fmla="*/ 308299 w 482601"/>
              <a:gd name="connsiteY18" fmla="*/ 22832 h 409053"/>
              <a:gd name="connsiteX19" fmla="*/ 284881 w 482601"/>
              <a:gd name="connsiteY19" fmla="*/ 45664 h 409053"/>
              <a:gd name="connsiteX20" fmla="*/ 372031 w 482601"/>
              <a:gd name="connsiteY20" fmla="*/ 45664 h 409053"/>
              <a:gd name="connsiteX21" fmla="*/ 348613 w 482601"/>
              <a:gd name="connsiteY21" fmla="*/ 22832 h 409053"/>
              <a:gd name="connsiteX22" fmla="*/ 372031 w 482601"/>
              <a:gd name="connsiteY22" fmla="*/ 0 h 409053"/>
              <a:gd name="connsiteX23" fmla="*/ 395449 w 482601"/>
              <a:gd name="connsiteY23" fmla="*/ 22832 h 409053"/>
              <a:gd name="connsiteX24" fmla="*/ 372031 w 482601"/>
              <a:gd name="connsiteY24" fmla="*/ 45664 h 409053"/>
              <a:gd name="connsiteX25" fmla="*/ 459183 w 482601"/>
              <a:gd name="connsiteY25" fmla="*/ 45664 h 409053"/>
              <a:gd name="connsiteX26" fmla="*/ 435765 w 482601"/>
              <a:gd name="connsiteY26" fmla="*/ 22832 h 409053"/>
              <a:gd name="connsiteX27" fmla="*/ 459183 w 482601"/>
              <a:gd name="connsiteY27" fmla="*/ 0 h 409053"/>
              <a:gd name="connsiteX28" fmla="*/ 482601 w 482601"/>
              <a:gd name="connsiteY28" fmla="*/ 22832 h 409053"/>
              <a:gd name="connsiteX29" fmla="*/ 459183 w 482601"/>
              <a:gd name="connsiteY29" fmla="*/ 45664 h 409053"/>
              <a:gd name="connsiteX30" fmla="*/ 23425 w 482601"/>
              <a:gd name="connsiteY30" fmla="*/ 136492 h 409053"/>
              <a:gd name="connsiteX31" fmla="*/ 7 w 482601"/>
              <a:gd name="connsiteY31" fmla="*/ 113660 h 409053"/>
              <a:gd name="connsiteX32" fmla="*/ 23425 w 482601"/>
              <a:gd name="connsiteY32" fmla="*/ 90828 h 409053"/>
              <a:gd name="connsiteX33" fmla="*/ 46843 w 482601"/>
              <a:gd name="connsiteY33" fmla="*/ 113660 h 409053"/>
              <a:gd name="connsiteX34" fmla="*/ 23425 w 482601"/>
              <a:gd name="connsiteY34" fmla="*/ 136492 h 409053"/>
              <a:gd name="connsiteX35" fmla="*/ 110576 w 482601"/>
              <a:gd name="connsiteY35" fmla="*/ 136492 h 409053"/>
              <a:gd name="connsiteX36" fmla="*/ 87158 w 482601"/>
              <a:gd name="connsiteY36" fmla="*/ 113660 h 409053"/>
              <a:gd name="connsiteX37" fmla="*/ 110576 w 482601"/>
              <a:gd name="connsiteY37" fmla="*/ 90828 h 409053"/>
              <a:gd name="connsiteX38" fmla="*/ 133994 w 482601"/>
              <a:gd name="connsiteY38" fmla="*/ 113660 h 409053"/>
              <a:gd name="connsiteX39" fmla="*/ 110576 w 482601"/>
              <a:gd name="connsiteY39" fmla="*/ 136492 h 409053"/>
              <a:gd name="connsiteX40" fmla="*/ 197728 w 482601"/>
              <a:gd name="connsiteY40" fmla="*/ 136492 h 409053"/>
              <a:gd name="connsiteX41" fmla="*/ 174310 w 482601"/>
              <a:gd name="connsiteY41" fmla="*/ 113660 h 409053"/>
              <a:gd name="connsiteX42" fmla="*/ 197728 w 482601"/>
              <a:gd name="connsiteY42" fmla="*/ 90828 h 409053"/>
              <a:gd name="connsiteX43" fmla="*/ 221146 w 482601"/>
              <a:gd name="connsiteY43" fmla="*/ 113660 h 409053"/>
              <a:gd name="connsiteX44" fmla="*/ 197728 w 482601"/>
              <a:gd name="connsiteY44" fmla="*/ 136492 h 409053"/>
              <a:gd name="connsiteX45" fmla="*/ 284881 w 482601"/>
              <a:gd name="connsiteY45" fmla="*/ 136492 h 409053"/>
              <a:gd name="connsiteX46" fmla="*/ 261463 w 482601"/>
              <a:gd name="connsiteY46" fmla="*/ 113660 h 409053"/>
              <a:gd name="connsiteX47" fmla="*/ 284881 w 482601"/>
              <a:gd name="connsiteY47" fmla="*/ 90828 h 409053"/>
              <a:gd name="connsiteX48" fmla="*/ 308299 w 482601"/>
              <a:gd name="connsiteY48" fmla="*/ 113660 h 409053"/>
              <a:gd name="connsiteX49" fmla="*/ 284881 w 482601"/>
              <a:gd name="connsiteY49" fmla="*/ 136492 h 409053"/>
              <a:gd name="connsiteX50" fmla="*/ 372031 w 482601"/>
              <a:gd name="connsiteY50" fmla="*/ 136492 h 409053"/>
              <a:gd name="connsiteX51" fmla="*/ 348613 w 482601"/>
              <a:gd name="connsiteY51" fmla="*/ 113660 h 409053"/>
              <a:gd name="connsiteX52" fmla="*/ 372031 w 482601"/>
              <a:gd name="connsiteY52" fmla="*/ 90828 h 409053"/>
              <a:gd name="connsiteX53" fmla="*/ 395449 w 482601"/>
              <a:gd name="connsiteY53" fmla="*/ 113660 h 409053"/>
              <a:gd name="connsiteX54" fmla="*/ 372031 w 482601"/>
              <a:gd name="connsiteY54" fmla="*/ 136492 h 409053"/>
              <a:gd name="connsiteX55" fmla="*/ 459183 w 482601"/>
              <a:gd name="connsiteY55" fmla="*/ 136492 h 409053"/>
              <a:gd name="connsiteX56" fmla="*/ 435765 w 482601"/>
              <a:gd name="connsiteY56" fmla="*/ 113660 h 409053"/>
              <a:gd name="connsiteX57" fmla="*/ 459183 w 482601"/>
              <a:gd name="connsiteY57" fmla="*/ 90828 h 409053"/>
              <a:gd name="connsiteX58" fmla="*/ 482601 w 482601"/>
              <a:gd name="connsiteY58" fmla="*/ 113660 h 409053"/>
              <a:gd name="connsiteX59" fmla="*/ 459183 w 482601"/>
              <a:gd name="connsiteY59" fmla="*/ 136492 h 409053"/>
              <a:gd name="connsiteX60" fmla="*/ 459183 w 482601"/>
              <a:gd name="connsiteY60" fmla="*/ 227319 h 409053"/>
              <a:gd name="connsiteX61" fmla="*/ 435765 w 482601"/>
              <a:gd name="connsiteY61" fmla="*/ 204487 h 409053"/>
              <a:gd name="connsiteX62" fmla="*/ 459183 w 482601"/>
              <a:gd name="connsiteY62" fmla="*/ 181655 h 409053"/>
              <a:gd name="connsiteX63" fmla="*/ 482601 w 482601"/>
              <a:gd name="connsiteY63" fmla="*/ 204487 h 409053"/>
              <a:gd name="connsiteX64" fmla="*/ 459183 w 482601"/>
              <a:gd name="connsiteY64" fmla="*/ 227319 h 409053"/>
              <a:gd name="connsiteX65" fmla="*/ 23425 w 482601"/>
              <a:gd name="connsiteY65" fmla="*/ 227320 h 409053"/>
              <a:gd name="connsiteX66" fmla="*/ 7 w 482601"/>
              <a:gd name="connsiteY66" fmla="*/ 204488 h 409053"/>
              <a:gd name="connsiteX67" fmla="*/ 23425 w 482601"/>
              <a:gd name="connsiteY67" fmla="*/ 181656 h 409053"/>
              <a:gd name="connsiteX68" fmla="*/ 46843 w 482601"/>
              <a:gd name="connsiteY68" fmla="*/ 204488 h 409053"/>
              <a:gd name="connsiteX69" fmla="*/ 23425 w 482601"/>
              <a:gd name="connsiteY69" fmla="*/ 227320 h 409053"/>
              <a:gd name="connsiteX70" fmla="*/ 110576 w 482601"/>
              <a:gd name="connsiteY70" fmla="*/ 227320 h 409053"/>
              <a:gd name="connsiteX71" fmla="*/ 87158 w 482601"/>
              <a:gd name="connsiteY71" fmla="*/ 204488 h 409053"/>
              <a:gd name="connsiteX72" fmla="*/ 110576 w 482601"/>
              <a:gd name="connsiteY72" fmla="*/ 181656 h 409053"/>
              <a:gd name="connsiteX73" fmla="*/ 133994 w 482601"/>
              <a:gd name="connsiteY73" fmla="*/ 204488 h 409053"/>
              <a:gd name="connsiteX74" fmla="*/ 110576 w 482601"/>
              <a:gd name="connsiteY74" fmla="*/ 227320 h 409053"/>
              <a:gd name="connsiteX75" fmla="*/ 197728 w 482601"/>
              <a:gd name="connsiteY75" fmla="*/ 227320 h 409053"/>
              <a:gd name="connsiteX76" fmla="*/ 174310 w 482601"/>
              <a:gd name="connsiteY76" fmla="*/ 204488 h 409053"/>
              <a:gd name="connsiteX77" fmla="*/ 197728 w 482601"/>
              <a:gd name="connsiteY77" fmla="*/ 181656 h 409053"/>
              <a:gd name="connsiteX78" fmla="*/ 221146 w 482601"/>
              <a:gd name="connsiteY78" fmla="*/ 204488 h 409053"/>
              <a:gd name="connsiteX79" fmla="*/ 197728 w 482601"/>
              <a:gd name="connsiteY79" fmla="*/ 227320 h 409053"/>
              <a:gd name="connsiteX80" fmla="*/ 284881 w 482601"/>
              <a:gd name="connsiteY80" fmla="*/ 227320 h 409053"/>
              <a:gd name="connsiteX81" fmla="*/ 261463 w 482601"/>
              <a:gd name="connsiteY81" fmla="*/ 204488 h 409053"/>
              <a:gd name="connsiteX82" fmla="*/ 284881 w 482601"/>
              <a:gd name="connsiteY82" fmla="*/ 181656 h 409053"/>
              <a:gd name="connsiteX83" fmla="*/ 308299 w 482601"/>
              <a:gd name="connsiteY83" fmla="*/ 204488 h 409053"/>
              <a:gd name="connsiteX84" fmla="*/ 284881 w 482601"/>
              <a:gd name="connsiteY84" fmla="*/ 227320 h 409053"/>
              <a:gd name="connsiteX85" fmla="*/ 372031 w 482601"/>
              <a:gd name="connsiteY85" fmla="*/ 227320 h 409053"/>
              <a:gd name="connsiteX86" fmla="*/ 348613 w 482601"/>
              <a:gd name="connsiteY86" fmla="*/ 204488 h 409053"/>
              <a:gd name="connsiteX87" fmla="*/ 372031 w 482601"/>
              <a:gd name="connsiteY87" fmla="*/ 181656 h 409053"/>
              <a:gd name="connsiteX88" fmla="*/ 395449 w 482601"/>
              <a:gd name="connsiteY88" fmla="*/ 204488 h 409053"/>
              <a:gd name="connsiteX89" fmla="*/ 372031 w 482601"/>
              <a:gd name="connsiteY89" fmla="*/ 227320 h 409053"/>
              <a:gd name="connsiteX90" fmla="*/ 23425 w 482601"/>
              <a:gd name="connsiteY90" fmla="*/ 318147 h 409053"/>
              <a:gd name="connsiteX91" fmla="*/ 7 w 482601"/>
              <a:gd name="connsiteY91" fmla="*/ 295315 h 409053"/>
              <a:gd name="connsiteX92" fmla="*/ 23425 w 482601"/>
              <a:gd name="connsiteY92" fmla="*/ 272483 h 409053"/>
              <a:gd name="connsiteX93" fmla="*/ 46843 w 482601"/>
              <a:gd name="connsiteY93" fmla="*/ 295315 h 409053"/>
              <a:gd name="connsiteX94" fmla="*/ 23425 w 482601"/>
              <a:gd name="connsiteY94" fmla="*/ 318147 h 409053"/>
              <a:gd name="connsiteX95" fmla="*/ 110576 w 482601"/>
              <a:gd name="connsiteY95" fmla="*/ 318147 h 409053"/>
              <a:gd name="connsiteX96" fmla="*/ 87158 w 482601"/>
              <a:gd name="connsiteY96" fmla="*/ 295315 h 409053"/>
              <a:gd name="connsiteX97" fmla="*/ 110576 w 482601"/>
              <a:gd name="connsiteY97" fmla="*/ 272483 h 409053"/>
              <a:gd name="connsiteX98" fmla="*/ 133994 w 482601"/>
              <a:gd name="connsiteY98" fmla="*/ 295315 h 409053"/>
              <a:gd name="connsiteX99" fmla="*/ 110576 w 482601"/>
              <a:gd name="connsiteY99" fmla="*/ 318147 h 409053"/>
              <a:gd name="connsiteX100" fmla="*/ 197728 w 482601"/>
              <a:gd name="connsiteY100" fmla="*/ 318147 h 409053"/>
              <a:gd name="connsiteX101" fmla="*/ 174310 w 482601"/>
              <a:gd name="connsiteY101" fmla="*/ 295315 h 409053"/>
              <a:gd name="connsiteX102" fmla="*/ 197728 w 482601"/>
              <a:gd name="connsiteY102" fmla="*/ 272483 h 409053"/>
              <a:gd name="connsiteX103" fmla="*/ 221146 w 482601"/>
              <a:gd name="connsiteY103" fmla="*/ 295315 h 409053"/>
              <a:gd name="connsiteX104" fmla="*/ 197728 w 482601"/>
              <a:gd name="connsiteY104" fmla="*/ 318147 h 409053"/>
              <a:gd name="connsiteX105" fmla="*/ 284881 w 482601"/>
              <a:gd name="connsiteY105" fmla="*/ 318147 h 409053"/>
              <a:gd name="connsiteX106" fmla="*/ 261463 w 482601"/>
              <a:gd name="connsiteY106" fmla="*/ 295315 h 409053"/>
              <a:gd name="connsiteX107" fmla="*/ 284881 w 482601"/>
              <a:gd name="connsiteY107" fmla="*/ 272483 h 409053"/>
              <a:gd name="connsiteX108" fmla="*/ 308299 w 482601"/>
              <a:gd name="connsiteY108" fmla="*/ 295315 h 409053"/>
              <a:gd name="connsiteX109" fmla="*/ 284881 w 482601"/>
              <a:gd name="connsiteY109" fmla="*/ 318147 h 409053"/>
              <a:gd name="connsiteX110" fmla="*/ 372031 w 482601"/>
              <a:gd name="connsiteY110" fmla="*/ 318147 h 409053"/>
              <a:gd name="connsiteX111" fmla="*/ 348613 w 482601"/>
              <a:gd name="connsiteY111" fmla="*/ 295315 h 409053"/>
              <a:gd name="connsiteX112" fmla="*/ 372031 w 482601"/>
              <a:gd name="connsiteY112" fmla="*/ 272483 h 409053"/>
              <a:gd name="connsiteX113" fmla="*/ 395449 w 482601"/>
              <a:gd name="connsiteY113" fmla="*/ 295315 h 409053"/>
              <a:gd name="connsiteX114" fmla="*/ 372031 w 482601"/>
              <a:gd name="connsiteY114" fmla="*/ 318147 h 409053"/>
              <a:gd name="connsiteX115" fmla="*/ 459183 w 482601"/>
              <a:gd name="connsiteY115" fmla="*/ 318147 h 409053"/>
              <a:gd name="connsiteX116" fmla="*/ 435765 w 482601"/>
              <a:gd name="connsiteY116" fmla="*/ 295315 h 409053"/>
              <a:gd name="connsiteX117" fmla="*/ 459183 w 482601"/>
              <a:gd name="connsiteY117" fmla="*/ 272483 h 409053"/>
              <a:gd name="connsiteX118" fmla="*/ 482601 w 482601"/>
              <a:gd name="connsiteY118" fmla="*/ 295315 h 409053"/>
              <a:gd name="connsiteX119" fmla="*/ 459183 w 482601"/>
              <a:gd name="connsiteY119" fmla="*/ 318147 h 409053"/>
              <a:gd name="connsiteX120" fmla="*/ 23418 w 482601"/>
              <a:gd name="connsiteY120" fmla="*/ 409034 h 409053"/>
              <a:gd name="connsiteX121" fmla="*/ 0 w 482601"/>
              <a:gd name="connsiteY121" fmla="*/ 386200 h 409053"/>
              <a:gd name="connsiteX122" fmla="*/ 23418 w 482601"/>
              <a:gd name="connsiteY122" fmla="*/ 363366 h 409053"/>
              <a:gd name="connsiteX123" fmla="*/ 46836 w 482601"/>
              <a:gd name="connsiteY123" fmla="*/ 386200 h 409053"/>
              <a:gd name="connsiteX124" fmla="*/ 23418 w 482601"/>
              <a:gd name="connsiteY124" fmla="*/ 409034 h 409053"/>
              <a:gd name="connsiteX125" fmla="*/ 110562 w 482601"/>
              <a:gd name="connsiteY125" fmla="*/ 409038 h 409053"/>
              <a:gd name="connsiteX126" fmla="*/ 87144 w 482601"/>
              <a:gd name="connsiteY126" fmla="*/ 386204 h 409053"/>
              <a:gd name="connsiteX127" fmla="*/ 110562 w 482601"/>
              <a:gd name="connsiteY127" fmla="*/ 363370 h 409053"/>
              <a:gd name="connsiteX128" fmla="*/ 133980 w 482601"/>
              <a:gd name="connsiteY128" fmla="*/ 386204 h 409053"/>
              <a:gd name="connsiteX129" fmla="*/ 110562 w 482601"/>
              <a:gd name="connsiteY129" fmla="*/ 409038 h 409053"/>
              <a:gd name="connsiteX130" fmla="*/ 197723 w 482601"/>
              <a:gd name="connsiteY130" fmla="*/ 409041 h 409053"/>
              <a:gd name="connsiteX131" fmla="*/ 174305 w 482601"/>
              <a:gd name="connsiteY131" fmla="*/ 386207 h 409053"/>
              <a:gd name="connsiteX132" fmla="*/ 197723 w 482601"/>
              <a:gd name="connsiteY132" fmla="*/ 363373 h 409053"/>
              <a:gd name="connsiteX133" fmla="*/ 221141 w 482601"/>
              <a:gd name="connsiteY133" fmla="*/ 386207 h 409053"/>
              <a:gd name="connsiteX134" fmla="*/ 197723 w 482601"/>
              <a:gd name="connsiteY134" fmla="*/ 409041 h 409053"/>
              <a:gd name="connsiteX135" fmla="*/ 284861 w 482601"/>
              <a:gd name="connsiteY135" fmla="*/ 409045 h 409053"/>
              <a:gd name="connsiteX136" fmla="*/ 261443 w 482601"/>
              <a:gd name="connsiteY136" fmla="*/ 386211 h 409053"/>
              <a:gd name="connsiteX137" fmla="*/ 284861 w 482601"/>
              <a:gd name="connsiteY137" fmla="*/ 363377 h 409053"/>
              <a:gd name="connsiteX138" fmla="*/ 308279 w 482601"/>
              <a:gd name="connsiteY138" fmla="*/ 386211 h 409053"/>
              <a:gd name="connsiteX139" fmla="*/ 284861 w 482601"/>
              <a:gd name="connsiteY139" fmla="*/ 409045 h 409053"/>
              <a:gd name="connsiteX140" fmla="*/ 371983 w 482601"/>
              <a:gd name="connsiteY140" fmla="*/ 409049 h 409053"/>
              <a:gd name="connsiteX141" fmla="*/ 348565 w 482601"/>
              <a:gd name="connsiteY141" fmla="*/ 386215 h 409053"/>
              <a:gd name="connsiteX142" fmla="*/ 371983 w 482601"/>
              <a:gd name="connsiteY142" fmla="*/ 363381 h 409053"/>
              <a:gd name="connsiteX143" fmla="*/ 395401 w 482601"/>
              <a:gd name="connsiteY143" fmla="*/ 386215 h 409053"/>
              <a:gd name="connsiteX144" fmla="*/ 371983 w 482601"/>
              <a:gd name="connsiteY144" fmla="*/ 409049 h 409053"/>
              <a:gd name="connsiteX145" fmla="*/ 459074 w 482601"/>
              <a:gd name="connsiteY145" fmla="*/ 409053 h 409053"/>
              <a:gd name="connsiteX146" fmla="*/ 435656 w 482601"/>
              <a:gd name="connsiteY146" fmla="*/ 386219 h 409053"/>
              <a:gd name="connsiteX147" fmla="*/ 459074 w 482601"/>
              <a:gd name="connsiteY147" fmla="*/ 363385 h 409053"/>
              <a:gd name="connsiteX148" fmla="*/ 482492 w 482601"/>
              <a:gd name="connsiteY148" fmla="*/ 386219 h 409053"/>
              <a:gd name="connsiteX149" fmla="*/ 459074 w 482601"/>
              <a:gd name="connsiteY149" fmla="*/ 409053 h 409053"/>
            </a:gdLst>
            <a:ahLst/>
            <a:cxnLst/>
            <a:rect l="l" t="t" r="r" b="b"/>
            <a:pathLst>
              <a:path w="482601" h="409053">
                <a:moveTo>
                  <a:pt x="23425" y="45664"/>
                </a:moveTo>
                <a:cubicBezTo>
                  <a:pt x="10492" y="45664"/>
                  <a:pt x="7" y="35442"/>
                  <a:pt x="7" y="22832"/>
                </a:cubicBezTo>
                <a:cubicBezTo>
                  <a:pt x="7" y="10222"/>
                  <a:pt x="10492" y="0"/>
                  <a:pt x="23425" y="0"/>
                </a:cubicBezTo>
                <a:cubicBezTo>
                  <a:pt x="36358" y="0"/>
                  <a:pt x="46843" y="10222"/>
                  <a:pt x="46843" y="22832"/>
                </a:cubicBezTo>
                <a:cubicBezTo>
                  <a:pt x="46843" y="35442"/>
                  <a:pt x="36358" y="45664"/>
                  <a:pt x="23425" y="45664"/>
                </a:cubicBezTo>
                <a:close/>
                <a:moveTo>
                  <a:pt x="110576" y="45664"/>
                </a:moveTo>
                <a:cubicBezTo>
                  <a:pt x="97643" y="45664"/>
                  <a:pt x="87158" y="35442"/>
                  <a:pt x="87158" y="22832"/>
                </a:cubicBezTo>
                <a:cubicBezTo>
                  <a:pt x="87158" y="10222"/>
                  <a:pt x="97643" y="0"/>
                  <a:pt x="110576" y="0"/>
                </a:cubicBezTo>
                <a:cubicBezTo>
                  <a:pt x="123509" y="0"/>
                  <a:pt x="133994" y="10222"/>
                  <a:pt x="133994" y="22832"/>
                </a:cubicBezTo>
                <a:cubicBezTo>
                  <a:pt x="133994" y="35442"/>
                  <a:pt x="123509" y="45664"/>
                  <a:pt x="110576" y="45664"/>
                </a:cubicBezTo>
                <a:close/>
                <a:moveTo>
                  <a:pt x="197728" y="45664"/>
                </a:moveTo>
                <a:cubicBezTo>
                  <a:pt x="184795" y="45664"/>
                  <a:pt x="174310" y="35442"/>
                  <a:pt x="174310" y="22832"/>
                </a:cubicBezTo>
                <a:cubicBezTo>
                  <a:pt x="174310" y="10222"/>
                  <a:pt x="184795" y="0"/>
                  <a:pt x="197728" y="0"/>
                </a:cubicBezTo>
                <a:cubicBezTo>
                  <a:pt x="210661" y="0"/>
                  <a:pt x="221146" y="10222"/>
                  <a:pt x="221146" y="22832"/>
                </a:cubicBezTo>
                <a:cubicBezTo>
                  <a:pt x="221146" y="35442"/>
                  <a:pt x="210661" y="45664"/>
                  <a:pt x="197728" y="45664"/>
                </a:cubicBezTo>
                <a:close/>
                <a:moveTo>
                  <a:pt x="284881" y="45664"/>
                </a:moveTo>
                <a:cubicBezTo>
                  <a:pt x="271948" y="45664"/>
                  <a:pt x="261463" y="35442"/>
                  <a:pt x="261463" y="22832"/>
                </a:cubicBezTo>
                <a:cubicBezTo>
                  <a:pt x="261463" y="10222"/>
                  <a:pt x="271948" y="0"/>
                  <a:pt x="284881" y="0"/>
                </a:cubicBezTo>
                <a:cubicBezTo>
                  <a:pt x="297814" y="0"/>
                  <a:pt x="308299" y="10222"/>
                  <a:pt x="308299" y="22832"/>
                </a:cubicBezTo>
                <a:cubicBezTo>
                  <a:pt x="308299" y="35442"/>
                  <a:pt x="297814" y="45664"/>
                  <a:pt x="284881" y="45664"/>
                </a:cubicBezTo>
                <a:close/>
                <a:moveTo>
                  <a:pt x="372031" y="45664"/>
                </a:moveTo>
                <a:cubicBezTo>
                  <a:pt x="359098" y="45664"/>
                  <a:pt x="348613" y="35442"/>
                  <a:pt x="348613" y="22832"/>
                </a:cubicBezTo>
                <a:cubicBezTo>
                  <a:pt x="348613" y="10222"/>
                  <a:pt x="359098" y="0"/>
                  <a:pt x="372031" y="0"/>
                </a:cubicBezTo>
                <a:cubicBezTo>
                  <a:pt x="384964" y="0"/>
                  <a:pt x="395449" y="10222"/>
                  <a:pt x="395449" y="22832"/>
                </a:cubicBezTo>
                <a:cubicBezTo>
                  <a:pt x="395449" y="35442"/>
                  <a:pt x="384964" y="45664"/>
                  <a:pt x="372031" y="45664"/>
                </a:cubicBezTo>
                <a:close/>
                <a:moveTo>
                  <a:pt x="459183" y="45664"/>
                </a:moveTo>
                <a:cubicBezTo>
                  <a:pt x="446250" y="45664"/>
                  <a:pt x="435765" y="35442"/>
                  <a:pt x="435765" y="22832"/>
                </a:cubicBezTo>
                <a:cubicBezTo>
                  <a:pt x="435765" y="10222"/>
                  <a:pt x="446250" y="0"/>
                  <a:pt x="459183" y="0"/>
                </a:cubicBezTo>
                <a:cubicBezTo>
                  <a:pt x="472116" y="0"/>
                  <a:pt x="482601" y="10222"/>
                  <a:pt x="482601" y="22832"/>
                </a:cubicBezTo>
                <a:cubicBezTo>
                  <a:pt x="482601" y="35442"/>
                  <a:pt x="472116" y="45664"/>
                  <a:pt x="459183" y="45664"/>
                </a:cubicBezTo>
                <a:close/>
                <a:moveTo>
                  <a:pt x="23425" y="136492"/>
                </a:moveTo>
                <a:cubicBezTo>
                  <a:pt x="10492" y="136492"/>
                  <a:pt x="7" y="126270"/>
                  <a:pt x="7" y="113660"/>
                </a:cubicBezTo>
                <a:cubicBezTo>
                  <a:pt x="7" y="101050"/>
                  <a:pt x="10492" y="90828"/>
                  <a:pt x="23425" y="90828"/>
                </a:cubicBezTo>
                <a:cubicBezTo>
                  <a:pt x="36358" y="90828"/>
                  <a:pt x="46843" y="101050"/>
                  <a:pt x="46843" y="113660"/>
                </a:cubicBezTo>
                <a:cubicBezTo>
                  <a:pt x="46843" y="126270"/>
                  <a:pt x="36358" y="136492"/>
                  <a:pt x="23425" y="136492"/>
                </a:cubicBezTo>
                <a:close/>
                <a:moveTo>
                  <a:pt x="110576" y="136492"/>
                </a:moveTo>
                <a:cubicBezTo>
                  <a:pt x="97643" y="136492"/>
                  <a:pt x="87158" y="126270"/>
                  <a:pt x="87158" y="113660"/>
                </a:cubicBezTo>
                <a:cubicBezTo>
                  <a:pt x="87158" y="101050"/>
                  <a:pt x="97643" y="90828"/>
                  <a:pt x="110576" y="90828"/>
                </a:cubicBezTo>
                <a:cubicBezTo>
                  <a:pt x="123509" y="90828"/>
                  <a:pt x="133994" y="101050"/>
                  <a:pt x="133994" y="113660"/>
                </a:cubicBezTo>
                <a:cubicBezTo>
                  <a:pt x="133994" y="126270"/>
                  <a:pt x="123509" y="136492"/>
                  <a:pt x="110576" y="136492"/>
                </a:cubicBezTo>
                <a:close/>
                <a:moveTo>
                  <a:pt x="197728" y="136492"/>
                </a:moveTo>
                <a:cubicBezTo>
                  <a:pt x="184795" y="136492"/>
                  <a:pt x="174310" y="126270"/>
                  <a:pt x="174310" y="113660"/>
                </a:cubicBezTo>
                <a:cubicBezTo>
                  <a:pt x="174310" y="101050"/>
                  <a:pt x="184795" y="90828"/>
                  <a:pt x="197728" y="90828"/>
                </a:cubicBezTo>
                <a:cubicBezTo>
                  <a:pt x="210661" y="90828"/>
                  <a:pt x="221146" y="101050"/>
                  <a:pt x="221146" y="113660"/>
                </a:cubicBezTo>
                <a:cubicBezTo>
                  <a:pt x="221146" y="126270"/>
                  <a:pt x="210661" y="136492"/>
                  <a:pt x="197728" y="136492"/>
                </a:cubicBezTo>
                <a:close/>
                <a:moveTo>
                  <a:pt x="284881" y="136492"/>
                </a:moveTo>
                <a:cubicBezTo>
                  <a:pt x="271948" y="136492"/>
                  <a:pt x="261463" y="126270"/>
                  <a:pt x="261463" y="113660"/>
                </a:cubicBezTo>
                <a:cubicBezTo>
                  <a:pt x="261463" y="101050"/>
                  <a:pt x="271948" y="90828"/>
                  <a:pt x="284881" y="90828"/>
                </a:cubicBezTo>
                <a:cubicBezTo>
                  <a:pt x="297814" y="90828"/>
                  <a:pt x="308299" y="101050"/>
                  <a:pt x="308299" y="113660"/>
                </a:cubicBezTo>
                <a:cubicBezTo>
                  <a:pt x="308299" y="126270"/>
                  <a:pt x="297814" y="136492"/>
                  <a:pt x="284881" y="136492"/>
                </a:cubicBezTo>
                <a:close/>
                <a:moveTo>
                  <a:pt x="372031" y="136492"/>
                </a:moveTo>
                <a:cubicBezTo>
                  <a:pt x="359098" y="136492"/>
                  <a:pt x="348613" y="126270"/>
                  <a:pt x="348613" y="113660"/>
                </a:cubicBezTo>
                <a:cubicBezTo>
                  <a:pt x="348613" y="101050"/>
                  <a:pt x="359098" y="90828"/>
                  <a:pt x="372031" y="90828"/>
                </a:cubicBezTo>
                <a:cubicBezTo>
                  <a:pt x="384964" y="90828"/>
                  <a:pt x="395449" y="101050"/>
                  <a:pt x="395449" y="113660"/>
                </a:cubicBezTo>
                <a:cubicBezTo>
                  <a:pt x="395449" y="126270"/>
                  <a:pt x="384964" y="136492"/>
                  <a:pt x="372031" y="136492"/>
                </a:cubicBezTo>
                <a:close/>
                <a:moveTo>
                  <a:pt x="459183" y="136492"/>
                </a:moveTo>
                <a:cubicBezTo>
                  <a:pt x="446250" y="136492"/>
                  <a:pt x="435765" y="126270"/>
                  <a:pt x="435765" y="113660"/>
                </a:cubicBezTo>
                <a:cubicBezTo>
                  <a:pt x="435765" y="101050"/>
                  <a:pt x="446250" y="90828"/>
                  <a:pt x="459183" y="90828"/>
                </a:cubicBezTo>
                <a:cubicBezTo>
                  <a:pt x="472116" y="90828"/>
                  <a:pt x="482601" y="101050"/>
                  <a:pt x="482601" y="113660"/>
                </a:cubicBezTo>
                <a:cubicBezTo>
                  <a:pt x="482601" y="126270"/>
                  <a:pt x="472116" y="136492"/>
                  <a:pt x="459183" y="136492"/>
                </a:cubicBezTo>
                <a:close/>
                <a:moveTo>
                  <a:pt x="459183" y="227319"/>
                </a:moveTo>
                <a:cubicBezTo>
                  <a:pt x="446250" y="227319"/>
                  <a:pt x="435765" y="217097"/>
                  <a:pt x="435765" y="204487"/>
                </a:cubicBezTo>
                <a:cubicBezTo>
                  <a:pt x="435765" y="191877"/>
                  <a:pt x="446250" y="181655"/>
                  <a:pt x="459183" y="181655"/>
                </a:cubicBezTo>
                <a:cubicBezTo>
                  <a:pt x="472116" y="181655"/>
                  <a:pt x="482601" y="191877"/>
                  <a:pt x="482601" y="204487"/>
                </a:cubicBezTo>
                <a:cubicBezTo>
                  <a:pt x="482601" y="217097"/>
                  <a:pt x="472116" y="227319"/>
                  <a:pt x="459183" y="227319"/>
                </a:cubicBezTo>
                <a:close/>
                <a:moveTo>
                  <a:pt x="23425" y="227320"/>
                </a:moveTo>
                <a:cubicBezTo>
                  <a:pt x="10492" y="227320"/>
                  <a:pt x="7" y="217098"/>
                  <a:pt x="7" y="204488"/>
                </a:cubicBezTo>
                <a:cubicBezTo>
                  <a:pt x="7" y="191878"/>
                  <a:pt x="10492" y="181656"/>
                  <a:pt x="23425" y="181656"/>
                </a:cubicBezTo>
                <a:cubicBezTo>
                  <a:pt x="36358" y="181656"/>
                  <a:pt x="46843" y="191878"/>
                  <a:pt x="46843" y="204488"/>
                </a:cubicBezTo>
                <a:cubicBezTo>
                  <a:pt x="46843" y="217098"/>
                  <a:pt x="36358" y="227320"/>
                  <a:pt x="23425" y="227320"/>
                </a:cubicBezTo>
                <a:close/>
                <a:moveTo>
                  <a:pt x="110576" y="227320"/>
                </a:moveTo>
                <a:cubicBezTo>
                  <a:pt x="97643" y="227320"/>
                  <a:pt x="87158" y="217098"/>
                  <a:pt x="87158" y="204488"/>
                </a:cubicBezTo>
                <a:cubicBezTo>
                  <a:pt x="87158" y="191878"/>
                  <a:pt x="97643" y="181656"/>
                  <a:pt x="110576" y="181656"/>
                </a:cubicBezTo>
                <a:cubicBezTo>
                  <a:pt x="123509" y="181656"/>
                  <a:pt x="133994" y="191878"/>
                  <a:pt x="133994" y="204488"/>
                </a:cubicBezTo>
                <a:cubicBezTo>
                  <a:pt x="133994" y="217098"/>
                  <a:pt x="123509" y="227320"/>
                  <a:pt x="110576" y="227320"/>
                </a:cubicBezTo>
                <a:close/>
                <a:moveTo>
                  <a:pt x="197728" y="227320"/>
                </a:moveTo>
                <a:cubicBezTo>
                  <a:pt x="184795" y="227320"/>
                  <a:pt x="174310" y="217098"/>
                  <a:pt x="174310" y="204488"/>
                </a:cubicBezTo>
                <a:cubicBezTo>
                  <a:pt x="174310" y="191878"/>
                  <a:pt x="184795" y="181656"/>
                  <a:pt x="197728" y="181656"/>
                </a:cubicBezTo>
                <a:cubicBezTo>
                  <a:pt x="210661" y="181656"/>
                  <a:pt x="221146" y="191878"/>
                  <a:pt x="221146" y="204488"/>
                </a:cubicBezTo>
                <a:cubicBezTo>
                  <a:pt x="221146" y="217098"/>
                  <a:pt x="210661" y="227320"/>
                  <a:pt x="197728" y="227320"/>
                </a:cubicBezTo>
                <a:close/>
                <a:moveTo>
                  <a:pt x="284881" y="227320"/>
                </a:moveTo>
                <a:cubicBezTo>
                  <a:pt x="271948" y="227320"/>
                  <a:pt x="261463" y="217098"/>
                  <a:pt x="261463" y="204488"/>
                </a:cubicBezTo>
                <a:cubicBezTo>
                  <a:pt x="261463" y="191878"/>
                  <a:pt x="271948" y="181656"/>
                  <a:pt x="284881" y="181656"/>
                </a:cubicBezTo>
                <a:cubicBezTo>
                  <a:pt x="297814" y="181656"/>
                  <a:pt x="308299" y="191878"/>
                  <a:pt x="308299" y="204488"/>
                </a:cubicBezTo>
                <a:cubicBezTo>
                  <a:pt x="308299" y="217098"/>
                  <a:pt x="297814" y="227320"/>
                  <a:pt x="284881" y="227320"/>
                </a:cubicBezTo>
                <a:close/>
                <a:moveTo>
                  <a:pt x="372031" y="227320"/>
                </a:moveTo>
                <a:cubicBezTo>
                  <a:pt x="359098" y="227320"/>
                  <a:pt x="348613" y="217098"/>
                  <a:pt x="348613" y="204488"/>
                </a:cubicBezTo>
                <a:cubicBezTo>
                  <a:pt x="348613" y="191878"/>
                  <a:pt x="359098" y="181656"/>
                  <a:pt x="372031" y="181656"/>
                </a:cubicBezTo>
                <a:cubicBezTo>
                  <a:pt x="384964" y="181656"/>
                  <a:pt x="395449" y="191878"/>
                  <a:pt x="395449" y="204488"/>
                </a:cubicBezTo>
                <a:cubicBezTo>
                  <a:pt x="395449" y="217098"/>
                  <a:pt x="384964" y="227320"/>
                  <a:pt x="372031" y="227320"/>
                </a:cubicBezTo>
                <a:close/>
                <a:moveTo>
                  <a:pt x="23425" y="318147"/>
                </a:moveTo>
                <a:cubicBezTo>
                  <a:pt x="10492" y="318147"/>
                  <a:pt x="7" y="307925"/>
                  <a:pt x="7" y="295315"/>
                </a:cubicBezTo>
                <a:cubicBezTo>
                  <a:pt x="7" y="282705"/>
                  <a:pt x="10492" y="272483"/>
                  <a:pt x="23425" y="272483"/>
                </a:cubicBezTo>
                <a:cubicBezTo>
                  <a:pt x="36358" y="272483"/>
                  <a:pt x="46843" y="282705"/>
                  <a:pt x="46843" y="295315"/>
                </a:cubicBezTo>
                <a:cubicBezTo>
                  <a:pt x="46843" y="307925"/>
                  <a:pt x="36358" y="318147"/>
                  <a:pt x="23425" y="318147"/>
                </a:cubicBezTo>
                <a:close/>
                <a:moveTo>
                  <a:pt x="110576" y="318147"/>
                </a:moveTo>
                <a:cubicBezTo>
                  <a:pt x="97643" y="318147"/>
                  <a:pt x="87158" y="307925"/>
                  <a:pt x="87158" y="295315"/>
                </a:cubicBezTo>
                <a:cubicBezTo>
                  <a:pt x="87158" y="282705"/>
                  <a:pt x="97643" y="272483"/>
                  <a:pt x="110576" y="272483"/>
                </a:cubicBezTo>
                <a:cubicBezTo>
                  <a:pt x="123509" y="272483"/>
                  <a:pt x="133994" y="282705"/>
                  <a:pt x="133994" y="295315"/>
                </a:cubicBezTo>
                <a:cubicBezTo>
                  <a:pt x="133994" y="307925"/>
                  <a:pt x="123509" y="318147"/>
                  <a:pt x="110576" y="318147"/>
                </a:cubicBezTo>
                <a:close/>
                <a:moveTo>
                  <a:pt x="197728" y="318147"/>
                </a:moveTo>
                <a:cubicBezTo>
                  <a:pt x="184795" y="318147"/>
                  <a:pt x="174310" y="307925"/>
                  <a:pt x="174310" y="295315"/>
                </a:cubicBezTo>
                <a:cubicBezTo>
                  <a:pt x="174310" y="282705"/>
                  <a:pt x="184795" y="272483"/>
                  <a:pt x="197728" y="272483"/>
                </a:cubicBezTo>
                <a:cubicBezTo>
                  <a:pt x="210661" y="272483"/>
                  <a:pt x="221146" y="282705"/>
                  <a:pt x="221146" y="295315"/>
                </a:cubicBezTo>
                <a:cubicBezTo>
                  <a:pt x="221146" y="307925"/>
                  <a:pt x="210661" y="318147"/>
                  <a:pt x="197728" y="318147"/>
                </a:cubicBezTo>
                <a:close/>
                <a:moveTo>
                  <a:pt x="284881" y="318147"/>
                </a:moveTo>
                <a:cubicBezTo>
                  <a:pt x="271948" y="318147"/>
                  <a:pt x="261463" y="307925"/>
                  <a:pt x="261463" y="295315"/>
                </a:cubicBezTo>
                <a:cubicBezTo>
                  <a:pt x="261463" y="282705"/>
                  <a:pt x="271948" y="272483"/>
                  <a:pt x="284881" y="272483"/>
                </a:cubicBezTo>
                <a:cubicBezTo>
                  <a:pt x="297814" y="272483"/>
                  <a:pt x="308299" y="282705"/>
                  <a:pt x="308299" y="295315"/>
                </a:cubicBezTo>
                <a:cubicBezTo>
                  <a:pt x="308299" y="307925"/>
                  <a:pt x="297814" y="318147"/>
                  <a:pt x="284881" y="318147"/>
                </a:cubicBezTo>
                <a:close/>
                <a:moveTo>
                  <a:pt x="372031" y="318147"/>
                </a:moveTo>
                <a:cubicBezTo>
                  <a:pt x="359098" y="318147"/>
                  <a:pt x="348613" y="307925"/>
                  <a:pt x="348613" y="295315"/>
                </a:cubicBezTo>
                <a:cubicBezTo>
                  <a:pt x="348613" y="282705"/>
                  <a:pt x="359098" y="272483"/>
                  <a:pt x="372031" y="272483"/>
                </a:cubicBezTo>
                <a:cubicBezTo>
                  <a:pt x="384964" y="272483"/>
                  <a:pt x="395449" y="282705"/>
                  <a:pt x="395449" y="295315"/>
                </a:cubicBezTo>
                <a:cubicBezTo>
                  <a:pt x="395449" y="307925"/>
                  <a:pt x="384964" y="318147"/>
                  <a:pt x="372031" y="318147"/>
                </a:cubicBezTo>
                <a:close/>
                <a:moveTo>
                  <a:pt x="459183" y="318147"/>
                </a:moveTo>
                <a:cubicBezTo>
                  <a:pt x="446250" y="318147"/>
                  <a:pt x="435765" y="307925"/>
                  <a:pt x="435765" y="295315"/>
                </a:cubicBezTo>
                <a:cubicBezTo>
                  <a:pt x="435765" y="282705"/>
                  <a:pt x="446250" y="272483"/>
                  <a:pt x="459183" y="272483"/>
                </a:cubicBezTo>
                <a:cubicBezTo>
                  <a:pt x="472116" y="272483"/>
                  <a:pt x="482601" y="282705"/>
                  <a:pt x="482601" y="295315"/>
                </a:cubicBezTo>
                <a:cubicBezTo>
                  <a:pt x="482601" y="307925"/>
                  <a:pt x="472116" y="318147"/>
                  <a:pt x="459183" y="318147"/>
                </a:cubicBezTo>
                <a:close/>
                <a:moveTo>
                  <a:pt x="23418" y="409034"/>
                </a:moveTo>
                <a:cubicBezTo>
                  <a:pt x="10485" y="409034"/>
                  <a:pt x="0" y="398811"/>
                  <a:pt x="0" y="386200"/>
                </a:cubicBezTo>
                <a:cubicBezTo>
                  <a:pt x="0" y="373589"/>
                  <a:pt x="10485" y="363366"/>
                  <a:pt x="23418" y="363366"/>
                </a:cubicBezTo>
                <a:cubicBezTo>
                  <a:pt x="36351" y="363366"/>
                  <a:pt x="46836" y="373589"/>
                  <a:pt x="46836" y="386200"/>
                </a:cubicBezTo>
                <a:cubicBezTo>
                  <a:pt x="46836" y="398811"/>
                  <a:pt x="36351" y="409034"/>
                  <a:pt x="23418" y="409034"/>
                </a:cubicBezTo>
                <a:close/>
                <a:moveTo>
                  <a:pt x="110562" y="409038"/>
                </a:moveTo>
                <a:cubicBezTo>
                  <a:pt x="97629" y="409038"/>
                  <a:pt x="87144" y="398815"/>
                  <a:pt x="87144" y="386204"/>
                </a:cubicBezTo>
                <a:cubicBezTo>
                  <a:pt x="87144" y="373593"/>
                  <a:pt x="97629" y="363370"/>
                  <a:pt x="110562" y="363370"/>
                </a:cubicBezTo>
                <a:cubicBezTo>
                  <a:pt x="123495" y="363370"/>
                  <a:pt x="133980" y="373593"/>
                  <a:pt x="133980" y="386204"/>
                </a:cubicBezTo>
                <a:cubicBezTo>
                  <a:pt x="133980" y="398815"/>
                  <a:pt x="123495" y="409038"/>
                  <a:pt x="110562" y="409038"/>
                </a:cubicBezTo>
                <a:close/>
                <a:moveTo>
                  <a:pt x="197723" y="409041"/>
                </a:moveTo>
                <a:cubicBezTo>
                  <a:pt x="184790" y="409041"/>
                  <a:pt x="174305" y="398818"/>
                  <a:pt x="174305" y="386207"/>
                </a:cubicBezTo>
                <a:cubicBezTo>
                  <a:pt x="174305" y="373596"/>
                  <a:pt x="184790" y="363373"/>
                  <a:pt x="197723" y="363373"/>
                </a:cubicBezTo>
                <a:cubicBezTo>
                  <a:pt x="210656" y="363373"/>
                  <a:pt x="221141" y="373596"/>
                  <a:pt x="221141" y="386207"/>
                </a:cubicBezTo>
                <a:cubicBezTo>
                  <a:pt x="221141" y="398818"/>
                  <a:pt x="210656" y="409041"/>
                  <a:pt x="197723" y="409041"/>
                </a:cubicBezTo>
                <a:close/>
                <a:moveTo>
                  <a:pt x="284861" y="409045"/>
                </a:moveTo>
                <a:cubicBezTo>
                  <a:pt x="271928" y="409045"/>
                  <a:pt x="261443" y="398822"/>
                  <a:pt x="261443" y="386211"/>
                </a:cubicBezTo>
                <a:cubicBezTo>
                  <a:pt x="261443" y="373600"/>
                  <a:pt x="271928" y="363377"/>
                  <a:pt x="284861" y="363377"/>
                </a:cubicBezTo>
                <a:cubicBezTo>
                  <a:pt x="297794" y="363377"/>
                  <a:pt x="308279" y="373600"/>
                  <a:pt x="308279" y="386211"/>
                </a:cubicBezTo>
                <a:cubicBezTo>
                  <a:pt x="308279" y="398822"/>
                  <a:pt x="297794" y="409045"/>
                  <a:pt x="284861" y="409045"/>
                </a:cubicBezTo>
                <a:close/>
                <a:moveTo>
                  <a:pt x="371983" y="409049"/>
                </a:moveTo>
                <a:cubicBezTo>
                  <a:pt x="359050" y="409049"/>
                  <a:pt x="348565" y="398826"/>
                  <a:pt x="348565" y="386215"/>
                </a:cubicBezTo>
                <a:cubicBezTo>
                  <a:pt x="348565" y="373604"/>
                  <a:pt x="359050" y="363381"/>
                  <a:pt x="371983" y="363381"/>
                </a:cubicBezTo>
                <a:cubicBezTo>
                  <a:pt x="384916" y="363381"/>
                  <a:pt x="395401" y="373604"/>
                  <a:pt x="395401" y="386215"/>
                </a:cubicBezTo>
                <a:cubicBezTo>
                  <a:pt x="395401" y="398826"/>
                  <a:pt x="384916" y="409049"/>
                  <a:pt x="371983" y="409049"/>
                </a:cubicBezTo>
                <a:close/>
                <a:moveTo>
                  <a:pt x="459074" y="409053"/>
                </a:moveTo>
                <a:cubicBezTo>
                  <a:pt x="446141" y="409053"/>
                  <a:pt x="435656" y="398830"/>
                  <a:pt x="435656" y="386219"/>
                </a:cubicBezTo>
                <a:cubicBezTo>
                  <a:pt x="435656" y="373608"/>
                  <a:pt x="446141" y="363385"/>
                  <a:pt x="459074" y="363385"/>
                </a:cubicBezTo>
                <a:cubicBezTo>
                  <a:pt x="472007" y="363385"/>
                  <a:pt x="482492" y="373608"/>
                  <a:pt x="482492" y="386219"/>
                </a:cubicBezTo>
                <a:cubicBezTo>
                  <a:pt x="482492" y="398830"/>
                  <a:pt x="472007" y="409053"/>
                  <a:pt x="459074" y="409053"/>
                </a:cubicBezTo>
                <a:close/>
              </a:path>
            </a:pathLst>
          </a:custGeom>
          <a:noFill/>
          <a:ln w="9525" cap="sq">
            <a:solidFill>
              <a:schemeClr val="accent1">
                <a:lumMod val="20000"/>
                <a:lumOff val="80000"/>
              </a:schemeClr>
            </a:solidFill>
            <a:round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1" name="标题 1"/>
          <p:cNvSpPr txBox="1"/>
          <p:nvPr/>
        </p:nvSpPr>
        <p:spPr>
          <a:xfrm rot="10800000" flipH="1">
            <a:off x="843422" y="5127335"/>
            <a:ext cx="782305" cy="663082"/>
          </a:xfrm>
          <a:custGeom>
            <a:avLst/>
            <a:gdLst>
              <a:gd name="connsiteX0" fmla="*/ 23425 w 482601"/>
              <a:gd name="connsiteY0" fmla="*/ 45664 h 409053"/>
              <a:gd name="connsiteX1" fmla="*/ 7 w 482601"/>
              <a:gd name="connsiteY1" fmla="*/ 22832 h 409053"/>
              <a:gd name="connsiteX2" fmla="*/ 23425 w 482601"/>
              <a:gd name="connsiteY2" fmla="*/ 0 h 409053"/>
              <a:gd name="connsiteX3" fmla="*/ 46843 w 482601"/>
              <a:gd name="connsiteY3" fmla="*/ 22832 h 409053"/>
              <a:gd name="connsiteX4" fmla="*/ 23425 w 482601"/>
              <a:gd name="connsiteY4" fmla="*/ 45664 h 409053"/>
              <a:gd name="connsiteX5" fmla="*/ 110576 w 482601"/>
              <a:gd name="connsiteY5" fmla="*/ 45664 h 409053"/>
              <a:gd name="connsiteX6" fmla="*/ 87158 w 482601"/>
              <a:gd name="connsiteY6" fmla="*/ 22832 h 409053"/>
              <a:gd name="connsiteX7" fmla="*/ 110576 w 482601"/>
              <a:gd name="connsiteY7" fmla="*/ 0 h 409053"/>
              <a:gd name="connsiteX8" fmla="*/ 133994 w 482601"/>
              <a:gd name="connsiteY8" fmla="*/ 22832 h 409053"/>
              <a:gd name="connsiteX9" fmla="*/ 110576 w 482601"/>
              <a:gd name="connsiteY9" fmla="*/ 45664 h 409053"/>
              <a:gd name="connsiteX10" fmla="*/ 197728 w 482601"/>
              <a:gd name="connsiteY10" fmla="*/ 45664 h 409053"/>
              <a:gd name="connsiteX11" fmla="*/ 174310 w 482601"/>
              <a:gd name="connsiteY11" fmla="*/ 22832 h 409053"/>
              <a:gd name="connsiteX12" fmla="*/ 197728 w 482601"/>
              <a:gd name="connsiteY12" fmla="*/ 0 h 409053"/>
              <a:gd name="connsiteX13" fmla="*/ 221146 w 482601"/>
              <a:gd name="connsiteY13" fmla="*/ 22832 h 409053"/>
              <a:gd name="connsiteX14" fmla="*/ 197728 w 482601"/>
              <a:gd name="connsiteY14" fmla="*/ 45664 h 409053"/>
              <a:gd name="connsiteX15" fmla="*/ 284881 w 482601"/>
              <a:gd name="connsiteY15" fmla="*/ 45664 h 409053"/>
              <a:gd name="connsiteX16" fmla="*/ 261463 w 482601"/>
              <a:gd name="connsiteY16" fmla="*/ 22832 h 409053"/>
              <a:gd name="connsiteX17" fmla="*/ 284881 w 482601"/>
              <a:gd name="connsiteY17" fmla="*/ 0 h 409053"/>
              <a:gd name="connsiteX18" fmla="*/ 308299 w 482601"/>
              <a:gd name="connsiteY18" fmla="*/ 22832 h 409053"/>
              <a:gd name="connsiteX19" fmla="*/ 284881 w 482601"/>
              <a:gd name="connsiteY19" fmla="*/ 45664 h 409053"/>
              <a:gd name="connsiteX20" fmla="*/ 372031 w 482601"/>
              <a:gd name="connsiteY20" fmla="*/ 45664 h 409053"/>
              <a:gd name="connsiteX21" fmla="*/ 348613 w 482601"/>
              <a:gd name="connsiteY21" fmla="*/ 22832 h 409053"/>
              <a:gd name="connsiteX22" fmla="*/ 372031 w 482601"/>
              <a:gd name="connsiteY22" fmla="*/ 0 h 409053"/>
              <a:gd name="connsiteX23" fmla="*/ 395449 w 482601"/>
              <a:gd name="connsiteY23" fmla="*/ 22832 h 409053"/>
              <a:gd name="connsiteX24" fmla="*/ 372031 w 482601"/>
              <a:gd name="connsiteY24" fmla="*/ 45664 h 409053"/>
              <a:gd name="connsiteX25" fmla="*/ 459183 w 482601"/>
              <a:gd name="connsiteY25" fmla="*/ 45664 h 409053"/>
              <a:gd name="connsiteX26" fmla="*/ 435765 w 482601"/>
              <a:gd name="connsiteY26" fmla="*/ 22832 h 409053"/>
              <a:gd name="connsiteX27" fmla="*/ 459183 w 482601"/>
              <a:gd name="connsiteY27" fmla="*/ 0 h 409053"/>
              <a:gd name="connsiteX28" fmla="*/ 482601 w 482601"/>
              <a:gd name="connsiteY28" fmla="*/ 22832 h 409053"/>
              <a:gd name="connsiteX29" fmla="*/ 459183 w 482601"/>
              <a:gd name="connsiteY29" fmla="*/ 45664 h 409053"/>
              <a:gd name="connsiteX30" fmla="*/ 23425 w 482601"/>
              <a:gd name="connsiteY30" fmla="*/ 136492 h 409053"/>
              <a:gd name="connsiteX31" fmla="*/ 7 w 482601"/>
              <a:gd name="connsiteY31" fmla="*/ 113660 h 409053"/>
              <a:gd name="connsiteX32" fmla="*/ 23425 w 482601"/>
              <a:gd name="connsiteY32" fmla="*/ 90828 h 409053"/>
              <a:gd name="connsiteX33" fmla="*/ 46843 w 482601"/>
              <a:gd name="connsiteY33" fmla="*/ 113660 h 409053"/>
              <a:gd name="connsiteX34" fmla="*/ 23425 w 482601"/>
              <a:gd name="connsiteY34" fmla="*/ 136492 h 409053"/>
              <a:gd name="connsiteX35" fmla="*/ 110576 w 482601"/>
              <a:gd name="connsiteY35" fmla="*/ 136492 h 409053"/>
              <a:gd name="connsiteX36" fmla="*/ 87158 w 482601"/>
              <a:gd name="connsiteY36" fmla="*/ 113660 h 409053"/>
              <a:gd name="connsiteX37" fmla="*/ 110576 w 482601"/>
              <a:gd name="connsiteY37" fmla="*/ 90828 h 409053"/>
              <a:gd name="connsiteX38" fmla="*/ 133994 w 482601"/>
              <a:gd name="connsiteY38" fmla="*/ 113660 h 409053"/>
              <a:gd name="connsiteX39" fmla="*/ 110576 w 482601"/>
              <a:gd name="connsiteY39" fmla="*/ 136492 h 409053"/>
              <a:gd name="connsiteX40" fmla="*/ 197728 w 482601"/>
              <a:gd name="connsiteY40" fmla="*/ 136492 h 409053"/>
              <a:gd name="connsiteX41" fmla="*/ 174310 w 482601"/>
              <a:gd name="connsiteY41" fmla="*/ 113660 h 409053"/>
              <a:gd name="connsiteX42" fmla="*/ 197728 w 482601"/>
              <a:gd name="connsiteY42" fmla="*/ 90828 h 409053"/>
              <a:gd name="connsiteX43" fmla="*/ 221146 w 482601"/>
              <a:gd name="connsiteY43" fmla="*/ 113660 h 409053"/>
              <a:gd name="connsiteX44" fmla="*/ 197728 w 482601"/>
              <a:gd name="connsiteY44" fmla="*/ 136492 h 409053"/>
              <a:gd name="connsiteX45" fmla="*/ 284881 w 482601"/>
              <a:gd name="connsiteY45" fmla="*/ 136492 h 409053"/>
              <a:gd name="connsiteX46" fmla="*/ 261463 w 482601"/>
              <a:gd name="connsiteY46" fmla="*/ 113660 h 409053"/>
              <a:gd name="connsiteX47" fmla="*/ 284881 w 482601"/>
              <a:gd name="connsiteY47" fmla="*/ 90828 h 409053"/>
              <a:gd name="connsiteX48" fmla="*/ 308299 w 482601"/>
              <a:gd name="connsiteY48" fmla="*/ 113660 h 409053"/>
              <a:gd name="connsiteX49" fmla="*/ 284881 w 482601"/>
              <a:gd name="connsiteY49" fmla="*/ 136492 h 409053"/>
              <a:gd name="connsiteX50" fmla="*/ 372031 w 482601"/>
              <a:gd name="connsiteY50" fmla="*/ 136492 h 409053"/>
              <a:gd name="connsiteX51" fmla="*/ 348613 w 482601"/>
              <a:gd name="connsiteY51" fmla="*/ 113660 h 409053"/>
              <a:gd name="connsiteX52" fmla="*/ 372031 w 482601"/>
              <a:gd name="connsiteY52" fmla="*/ 90828 h 409053"/>
              <a:gd name="connsiteX53" fmla="*/ 395449 w 482601"/>
              <a:gd name="connsiteY53" fmla="*/ 113660 h 409053"/>
              <a:gd name="connsiteX54" fmla="*/ 372031 w 482601"/>
              <a:gd name="connsiteY54" fmla="*/ 136492 h 409053"/>
              <a:gd name="connsiteX55" fmla="*/ 459183 w 482601"/>
              <a:gd name="connsiteY55" fmla="*/ 136492 h 409053"/>
              <a:gd name="connsiteX56" fmla="*/ 435765 w 482601"/>
              <a:gd name="connsiteY56" fmla="*/ 113660 h 409053"/>
              <a:gd name="connsiteX57" fmla="*/ 459183 w 482601"/>
              <a:gd name="connsiteY57" fmla="*/ 90828 h 409053"/>
              <a:gd name="connsiteX58" fmla="*/ 482601 w 482601"/>
              <a:gd name="connsiteY58" fmla="*/ 113660 h 409053"/>
              <a:gd name="connsiteX59" fmla="*/ 459183 w 482601"/>
              <a:gd name="connsiteY59" fmla="*/ 136492 h 409053"/>
              <a:gd name="connsiteX60" fmla="*/ 459183 w 482601"/>
              <a:gd name="connsiteY60" fmla="*/ 227319 h 409053"/>
              <a:gd name="connsiteX61" fmla="*/ 435765 w 482601"/>
              <a:gd name="connsiteY61" fmla="*/ 204487 h 409053"/>
              <a:gd name="connsiteX62" fmla="*/ 459183 w 482601"/>
              <a:gd name="connsiteY62" fmla="*/ 181655 h 409053"/>
              <a:gd name="connsiteX63" fmla="*/ 482601 w 482601"/>
              <a:gd name="connsiteY63" fmla="*/ 204487 h 409053"/>
              <a:gd name="connsiteX64" fmla="*/ 459183 w 482601"/>
              <a:gd name="connsiteY64" fmla="*/ 227319 h 409053"/>
              <a:gd name="connsiteX65" fmla="*/ 23425 w 482601"/>
              <a:gd name="connsiteY65" fmla="*/ 227320 h 409053"/>
              <a:gd name="connsiteX66" fmla="*/ 7 w 482601"/>
              <a:gd name="connsiteY66" fmla="*/ 204488 h 409053"/>
              <a:gd name="connsiteX67" fmla="*/ 23425 w 482601"/>
              <a:gd name="connsiteY67" fmla="*/ 181656 h 409053"/>
              <a:gd name="connsiteX68" fmla="*/ 46843 w 482601"/>
              <a:gd name="connsiteY68" fmla="*/ 204488 h 409053"/>
              <a:gd name="connsiteX69" fmla="*/ 23425 w 482601"/>
              <a:gd name="connsiteY69" fmla="*/ 227320 h 409053"/>
              <a:gd name="connsiteX70" fmla="*/ 110576 w 482601"/>
              <a:gd name="connsiteY70" fmla="*/ 227320 h 409053"/>
              <a:gd name="connsiteX71" fmla="*/ 87158 w 482601"/>
              <a:gd name="connsiteY71" fmla="*/ 204488 h 409053"/>
              <a:gd name="connsiteX72" fmla="*/ 110576 w 482601"/>
              <a:gd name="connsiteY72" fmla="*/ 181656 h 409053"/>
              <a:gd name="connsiteX73" fmla="*/ 133994 w 482601"/>
              <a:gd name="connsiteY73" fmla="*/ 204488 h 409053"/>
              <a:gd name="connsiteX74" fmla="*/ 110576 w 482601"/>
              <a:gd name="connsiteY74" fmla="*/ 227320 h 409053"/>
              <a:gd name="connsiteX75" fmla="*/ 197728 w 482601"/>
              <a:gd name="connsiteY75" fmla="*/ 227320 h 409053"/>
              <a:gd name="connsiteX76" fmla="*/ 174310 w 482601"/>
              <a:gd name="connsiteY76" fmla="*/ 204488 h 409053"/>
              <a:gd name="connsiteX77" fmla="*/ 197728 w 482601"/>
              <a:gd name="connsiteY77" fmla="*/ 181656 h 409053"/>
              <a:gd name="connsiteX78" fmla="*/ 221146 w 482601"/>
              <a:gd name="connsiteY78" fmla="*/ 204488 h 409053"/>
              <a:gd name="connsiteX79" fmla="*/ 197728 w 482601"/>
              <a:gd name="connsiteY79" fmla="*/ 227320 h 409053"/>
              <a:gd name="connsiteX80" fmla="*/ 284881 w 482601"/>
              <a:gd name="connsiteY80" fmla="*/ 227320 h 409053"/>
              <a:gd name="connsiteX81" fmla="*/ 261463 w 482601"/>
              <a:gd name="connsiteY81" fmla="*/ 204488 h 409053"/>
              <a:gd name="connsiteX82" fmla="*/ 284881 w 482601"/>
              <a:gd name="connsiteY82" fmla="*/ 181656 h 409053"/>
              <a:gd name="connsiteX83" fmla="*/ 308299 w 482601"/>
              <a:gd name="connsiteY83" fmla="*/ 204488 h 409053"/>
              <a:gd name="connsiteX84" fmla="*/ 284881 w 482601"/>
              <a:gd name="connsiteY84" fmla="*/ 227320 h 409053"/>
              <a:gd name="connsiteX85" fmla="*/ 372031 w 482601"/>
              <a:gd name="connsiteY85" fmla="*/ 227320 h 409053"/>
              <a:gd name="connsiteX86" fmla="*/ 348613 w 482601"/>
              <a:gd name="connsiteY86" fmla="*/ 204488 h 409053"/>
              <a:gd name="connsiteX87" fmla="*/ 372031 w 482601"/>
              <a:gd name="connsiteY87" fmla="*/ 181656 h 409053"/>
              <a:gd name="connsiteX88" fmla="*/ 395449 w 482601"/>
              <a:gd name="connsiteY88" fmla="*/ 204488 h 409053"/>
              <a:gd name="connsiteX89" fmla="*/ 372031 w 482601"/>
              <a:gd name="connsiteY89" fmla="*/ 227320 h 409053"/>
              <a:gd name="connsiteX90" fmla="*/ 23425 w 482601"/>
              <a:gd name="connsiteY90" fmla="*/ 318147 h 409053"/>
              <a:gd name="connsiteX91" fmla="*/ 7 w 482601"/>
              <a:gd name="connsiteY91" fmla="*/ 295315 h 409053"/>
              <a:gd name="connsiteX92" fmla="*/ 23425 w 482601"/>
              <a:gd name="connsiteY92" fmla="*/ 272483 h 409053"/>
              <a:gd name="connsiteX93" fmla="*/ 46843 w 482601"/>
              <a:gd name="connsiteY93" fmla="*/ 295315 h 409053"/>
              <a:gd name="connsiteX94" fmla="*/ 23425 w 482601"/>
              <a:gd name="connsiteY94" fmla="*/ 318147 h 409053"/>
              <a:gd name="connsiteX95" fmla="*/ 110576 w 482601"/>
              <a:gd name="connsiteY95" fmla="*/ 318147 h 409053"/>
              <a:gd name="connsiteX96" fmla="*/ 87158 w 482601"/>
              <a:gd name="connsiteY96" fmla="*/ 295315 h 409053"/>
              <a:gd name="connsiteX97" fmla="*/ 110576 w 482601"/>
              <a:gd name="connsiteY97" fmla="*/ 272483 h 409053"/>
              <a:gd name="connsiteX98" fmla="*/ 133994 w 482601"/>
              <a:gd name="connsiteY98" fmla="*/ 295315 h 409053"/>
              <a:gd name="connsiteX99" fmla="*/ 110576 w 482601"/>
              <a:gd name="connsiteY99" fmla="*/ 318147 h 409053"/>
              <a:gd name="connsiteX100" fmla="*/ 197728 w 482601"/>
              <a:gd name="connsiteY100" fmla="*/ 318147 h 409053"/>
              <a:gd name="connsiteX101" fmla="*/ 174310 w 482601"/>
              <a:gd name="connsiteY101" fmla="*/ 295315 h 409053"/>
              <a:gd name="connsiteX102" fmla="*/ 197728 w 482601"/>
              <a:gd name="connsiteY102" fmla="*/ 272483 h 409053"/>
              <a:gd name="connsiteX103" fmla="*/ 221146 w 482601"/>
              <a:gd name="connsiteY103" fmla="*/ 295315 h 409053"/>
              <a:gd name="connsiteX104" fmla="*/ 197728 w 482601"/>
              <a:gd name="connsiteY104" fmla="*/ 318147 h 409053"/>
              <a:gd name="connsiteX105" fmla="*/ 284881 w 482601"/>
              <a:gd name="connsiteY105" fmla="*/ 318147 h 409053"/>
              <a:gd name="connsiteX106" fmla="*/ 261463 w 482601"/>
              <a:gd name="connsiteY106" fmla="*/ 295315 h 409053"/>
              <a:gd name="connsiteX107" fmla="*/ 284881 w 482601"/>
              <a:gd name="connsiteY107" fmla="*/ 272483 h 409053"/>
              <a:gd name="connsiteX108" fmla="*/ 308299 w 482601"/>
              <a:gd name="connsiteY108" fmla="*/ 295315 h 409053"/>
              <a:gd name="connsiteX109" fmla="*/ 284881 w 482601"/>
              <a:gd name="connsiteY109" fmla="*/ 318147 h 409053"/>
              <a:gd name="connsiteX110" fmla="*/ 372031 w 482601"/>
              <a:gd name="connsiteY110" fmla="*/ 318147 h 409053"/>
              <a:gd name="connsiteX111" fmla="*/ 348613 w 482601"/>
              <a:gd name="connsiteY111" fmla="*/ 295315 h 409053"/>
              <a:gd name="connsiteX112" fmla="*/ 372031 w 482601"/>
              <a:gd name="connsiteY112" fmla="*/ 272483 h 409053"/>
              <a:gd name="connsiteX113" fmla="*/ 395449 w 482601"/>
              <a:gd name="connsiteY113" fmla="*/ 295315 h 409053"/>
              <a:gd name="connsiteX114" fmla="*/ 372031 w 482601"/>
              <a:gd name="connsiteY114" fmla="*/ 318147 h 409053"/>
              <a:gd name="connsiteX115" fmla="*/ 459183 w 482601"/>
              <a:gd name="connsiteY115" fmla="*/ 318147 h 409053"/>
              <a:gd name="connsiteX116" fmla="*/ 435765 w 482601"/>
              <a:gd name="connsiteY116" fmla="*/ 295315 h 409053"/>
              <a:gd name="connsiteX117" fmla="*/ 459183 w 482601"/>
              <a:gd name="connsiteY117" fmla="*/ 272483 h 409053"/>
              <a:gd name="connsiteX118" fmla="*/ 482601 w 482601"/>
              <a:gd name="connsiteY118" fmla="*/ 295315 h 409053"/>
              <a:gd name="connsiteX119" fmla="*/ 459183 w 482601"/>
              <a:gd name="connsiteY119" fmla="*/ 318147 h 409053"/>
              <a:gd name="connsiteX120" fmla="*/ 23418 w 482601"/>
              <a:gd name="connsiteY120" fmla="*/ 409034 h 409053"/>
              <a:gd name="connsiteX121" fmla="*/ 0 w 482601"/>
              <a:gd name="connsiteY121" fmla="*/ 386200 h 409053"/>
              <a:gd name="connsiteX122" fmla="*/ 23418 w 482601"/>
              <a:gd name="connsiteY122" fmla="*/ 363366 h 409053"/>
              <a:gd name="connsiteX123" fmla="*/ 46836 w 482601"/>
              <a:gd name="connsiteY123" fmla="*/ 386200 h 409053"/>
              <a:gd name="connsiteX124" fmla="*/ 23418 w 482601"/>
              <a:gd name="connsiteY124" fmla="*/ 409034 h 409053"/>
              <a:gd name="connsiteX125" fmla="*/ 110562 w 482601"/>
              <a:gd name="connsiteY125" fmla="*/ 409038 h 409053"/>
              <a:gd name="connsiteX126" fmla="*/ 87144 w 482601"/>
              <a:gd name="connsiteY126" fmla="*/ 386204 h 409053"/>
              <a:gd name="connsiteX127" fmla="*/ 110562 w 482601"/>
              <a:gd name="connsiteY127" fmla="*/ 363370 h 409053"/>
              <a:gd name="connsiteX128" fmla="*/ 133980 w 482601"/>
              <a:gd name="connsiteY128" fmla="*/ 386204 h 409053"/>
              <a:gd name="connsiteX129" fmla="*/ 110562 w 482601"/>
              <a:gd name="connsiteY129" fmla="*/ 409038 h 409053"/>
              <a:gd name="connsiteX130" fmla="*/ 197723 w 482601"/>
              <a:gd name="connsiteY130" fmla="*/ 409041 h 409053"/>
              <a:gd name="connsiteX131" fmla="*/ 174305 w 482601"/>
              <a:gd name="connsiteY131" fmla="*/ 386207 h 409053"/>
              <a:gd name="connsiteX132" fmla="*/ 197723 w 482601"/>
              <a:gd name="connsiteY132" fmla="*/ 363373 h 409053"/>
              <a:gd name="connsiteX133" fmla="*/ 221141 w 482601"/>
              <a:gd name="connsiteY133" fmla="*/ 386207 h 409053"/>
              <a:gd name="connsiteX134" fmla="*/ 197723 w 482601"/>
              <a:gd name="connsiteY134" fmla="*/ 409041 h 409053"/>
              <a:gd name="connsiteX135" fmla="*/ 284861 w 482601"/>
              <a:gd name="connsiteY135" fmla="*/ 409045 h 409053"/>
              <a:gd name="connsiteX136" fmla="*/ 261443 w 482601"/>
              <a:gd name="connsiteY136" fmla="*/ 386211 h 409053"/>
              <a:gd name="connsiteX137" fmla="*/ 284861 w 482601"/>
              <a:gd name="connsiteY137" fmla="*/ 363377 h 409053"/>
              <a:gd name="connsiteX138" fmla="*/ 308279 w 482601"/>
              <a:gd name="connsiteY138" fmla="*/ 386211 h 409053"/>
              <a:gd name="connsiteX139" fmla="*/ 284861 w 482601"/>
              <a:gd name="connsiteY139" fmla="*/ 409045 h 409053"/>
              <a:gd name="connsiteX140" fmla="*/ 371983 w 482601"/>
              <a:gd name="connsiteY140" fmla="*/ 409049 h 409053"/>
              <a:gd name="connsiteX141" fmla="*/ 348565 w 482601"/>
              <a:gd name="connsiteY141" fmla="*/ 386215 h 409053"/>
              <a:gd name="connsiteX142" fmla="*/ 371983 w 482601"/>
              <a:gd name="connsiteY142" fmla="*/ 363381 h 409053"/>
              <a:gd name="connsiteX143" fmla="*/ 395401 w 482601"/>
              <a:gd name="connsiteY143" fmla="*/ 386215 h 409053"/>
              <a:gd name="connsiteX144" fmla="*/ 371983 w 482601"/>
              <a:gd name="connsiteY144" fmla="*/ 409049 h 409053"/>
              <a:gd name="connsiteX145" fmla="*/ 459074 w 482601"/>
              <a:gd name="connsiteY145" fmla="*/ 409053 h 409053"/>
              <a:gd name="connsiteX146" fmla="*/ 435656 w 482601"/>
              <a:gd name="connsiteY146" fmla="*/ 386219 h 409053"/>
              <a:gd name="connsiteX147" fmla="*/ 459074 w 482601"/>
              <a:gd name="connsiteY147" fmla="*/ 363385 h 409053"/>
              <a:gd name="connsiteX148" fmla="*/ 482492 w 482601"/>
              <a:gd name="connsiteY148" fmla="*/ 386219 h 409053"/>
              <a:gd name="connsiteX149" fmla="*/ 459074 w 482601"/>
              <a:gd name="connsiteY149" fmla="*/ 409053 h 409053"/>
            </a:gdLst>
            <a:ahLst/>
            <a:cxnLst/>
            <a:rect l="l" t="t" r="r" b="b"/>
            <a:pathLst>
              <a:path w="482601" h="409053">
                <a:moveTo>
                  <a:pt x="23425" y="45664"/>
                </a:moveTo>
                <a:cubicBezTo>
                  <a:pt x="10492" y="45664"/>
                  <a:pt x="7" y="35442"/>
                  <a:pt x="7" y="22832"/>
                </a:cubicBezTo>
                <a:cubicBezTo>
                  <a:pt x="7" y="10222"/>
                  <a:pt x="10492" y="0"/>
                  <a:pt x="23425" y="0"/>
                </a:cubicBezTo>
                <a:cubicBezTo>
                  <a:pt x="36358" y="0"/>
                  <a:pt x="46843" y="10222"/>
                  <a:pt x="46843" y="22832"/>
                </a:cubicBezTo>
                <a:cubicBezTo>
                  <a:pt x="46843" y="35442"/>
                  <a:pt x="36358" y="45664"/>
                  <a:pt x="23425" y="45664"/>
                </a:cubicBezTo>
                <a:close/>
                <a:moveTo>
                  <a:pt x="110576" y="45664"/>
                </a:moveTo>
                <a:cubicBezTo>
                  <a:pt x="97643" y="45664"/>
                  <a:pt x="87158" y="35442"/>
                  <a:pt x="87158" y="22832"/>
                </a:cubicBezTo>
                <a:cubicBezTo>
                  <a:pt x="87158" y="10222"/>
                  <a:pt x="97643" y="0"/>
                  <a:pt x="110576" y="0"/>
                </a:cubicBezTo>
                <a:cubicBezTo>
                  <a:pt x="123509" y="0"/>
                  <a:pt x="133994" y="10222"/>
                  <a:pt x="133994" y="22832"/>
                </a:cubicBezTo>
                <a:cubicBezTo>
                  <a:pt x="133994" y="35442"/>
                  <a:pt x="123509" y="45664"/>
                  <a:pt x="110576" y="45664"/>
                </a:cubicBezTo>
                <a:close/>
                <a:moveTo>
                  <a:pt x="197728" y="45664"/>
                </a:moveTo>
                <a:cubicBezTo>
                  <a:pt x="184795" y="45664"/>
                  <a:pt x="174310" y="35442"/>
                  <a:pt x="174310" y="22832"/>
                </a:cubicBezTo>
                <a:cubicBezTo>
                  <a:pt x="174310" y="10222"/>
                  <a:pt x="184795" y="0"/>
                  <a:pt x="197728" y="0"/>
                </a:cubicBezTo>
                <a:cubicBezTo>
                  <a:pt x="210661" y="0"/>
                  <a:pt x="221146" y="10222"/>
                  <a:pt x="221146" y="22832"/>
                </a:cubicBezTo>
                <a:cubicBezTo>
                  <a:pt x="221146" y="35442"/>
                  <a:pt x="210661" y="45664"/>
                  <a:pt x="197728" y="45664"/>
                </a:cubicBezTo>
                <a:close/>
                <a:moveTo>
                  <a:pt x="284881" y="45664"/>
                </a:moveTo>
                <a:cubicBezTo>
                  <a:pt x="271948" y="45664"/>
                  <a:pt x="261463" y="35442"/>
                  <a:pt x="261463" y="22832"/>
                </a:cubicBezTo>
                <a:cubicBezTo>
                  <a:pt x="261463" y="10222"/>
                  <a:pt x="271948" y="0"/>
                  <a:pt x="284881" y="0"/>
                </a:cubicBezTo>
                <a:cubicBezTo>
                  <a:pt x="297814" y="0"/>
                  <a:pt x="308299" y="10222"/>
                  <a:pt x="308299" y="22832"/>
                </a:cubicBezTo>
                <a:cubicBezTo>
                  <a:pt x="308299" y="35442"/>
                  <a:pt x="297814" y="45664"/>
                  <a:pt x="284881" y="45664"/>
                </a:cubicBezTo>
                <a:close/>
                <a:moveTo>
                  <a:pt x="372031" y="45664"/>
                </a:moveTo>
                <a:cubicBezTo>
                  <a:pt x="359098" y="45664"/>
                  <a:pt x="348613" y="35442"/>
                  <a:pt x="348613" y="22832"/>
                </a:cubicBezTo>
                <a:cubicBezTo>
                  <a:pt x="348613" y="10222"/>
                  <a:pt x="359098" y="0"/>
                  <a:pt x="372031" y="0"/>
                </a:cubicBezTo>
                <a:cubicBezTo>
                  <a:pt x="384964" y="0"/>
                  <a:pt x="395449" y="10222"/>
                  <a:pt x="395449" y="22832"/>
                </a:cubicBezTo>
                <a:cubicBezTo>
                  <a:pt x="395449" y="35442"/>
                  <a:pt x="384964" y="45664"/>
                  <a:pt x="372031" y="45664"/>
                </a:cubicBezTo>
                <a:close/>
                <a:moveTo>
                  <a:pt x="459183" y="45664"/>
                </a:moveTo>
                <a:cubicBezTo>
                  <a:pt x="446250" y="45664"/>
                  <a:pt x="435765" y="35442"/>
                  <a:pt x="435765" y="22832"/>
                </a:cubicBezTo>
                <a:cubicBezTo>
                  <a:pt x="435765" y="10222"/>
                  <a:pt x="446250" y="0"/>
                  <a:pt x="459183" y="0"/>
                </a:cubicBezTo>
                <a:cubicBezTo>
                  <a:pt x="472116" y="0"/>
                  <a:pt x="482601" y="10222"/>
                  <a:pt x="482601" y="22832"/>
                </a:cubicBezTo>
                <a:cubicBezTo>
                  <a:pt x="482601" y="35442"/>
                  <a:pt x="472116" y="45664"/>
                  <a:pt x="459183" y="45664"/>
                </a:cubicBezTo>
                <a:close/>
                <a:moveTo>
                  <a:pt x="23425" y="136492"/>
                </a:moveTo>
                <a:cubicBezTo>
                  <a:pt x="10492" y="136492"/>
                  <a:pt x="7" y="126270"/>
                  <a:pt x="7" y="113660"/>
                </a:cubicBezTo>
                <a:cubicBezTo>
                  <a:pt x="7" y="101050"/>
                  <a:pt x="10492" y="90828"/>
                  <a:pt x="23425" y="90828"/>
                </a:cubicBezTo>
                <a:cubicBezTo>
                  <a:pt x="36358" y="90828"/>
                  <a:pt x="46843" y="101050"/>
                  <a:pt x="46843" y="113660"/>
                </a:cubicBezTo>
                <a:cubicBezTo>
                  <a:pt x="46843" y="126270"/>
                  <a:pt x="36358" y="136492"/>
                  <a:pt x="23425" y="136492"/>
                </a:cubicBezTo>
                <a:close/>
                <a:moveTo>
                  <a:pt x="110576" y="136492"/>
                </a:moveTo>
                <a:cubicBezTo>
                  <a:pt x="97643" y="136492"/>
                  <a:pt x="87158" y="126270"/>
                  <a:pt x="87158" y="113660"/>
                </a:cubicBezTo>
                <a:cubicBezTo>
                  <a:pt x="87158" y="101050"/>
                  <a:pt x="97643" y="90828"/>
                  <a:pt x="110576" y="90828"/>
                </a:cubicBezTo>
                <a:cubicBezTo>
                  <a:pt x="123509" y="90828"/>
                  <a:pt x="133994" y="101050"/>
                  <a:pt x="133994" y="113660"/>
                </a:cubicBezTo>
                <a:cubicBezTo>
                  <a:pt x="133994" y="126270"/>
                  <a:pt x="123509" y="136492"/>
                  <a:pt x="110576" y="136492"/>
                </a:cubicBezTo>
                <a:close/>
                <a:moveTo>
                  <a:pt x="197728" y="136492"/>
                </a:moveTo>
                <a:cubicBezTo>
                  <a:pt x="184795" y="136492"/>
                  <a:pt x="174310" y="126270"/>
                  <a:pt x="174310" y="113660"/>
                </a:cubicBezTo>
                <a:cubicBezTo>
                  <a:pt x="174310" y="101050"/>
                  <a:pt x="184795" y="90828"/>
                  <a:pt x="197728" y="90828"/>
                </a:cubicBezTo>
                <a:cubicBezTo>
                  <a:pt x="210661" y="90828"/>
                  <a:pt x="221146" y="101050"/>
                  <a:pt x="221146" y="113660"/>
                </a:cubicBezTo>
                <a:cubicBezTo>
                  <a:pt x="221146" y="126270"/>
                  <a:pt x="210661" y="136492"/>
                  <a:pt x="197728" y="136492"/>
                </a:cubicBezTo>
                <a:close/>
                <a:moveTo>
                  <a:pt x="284881" y="136492"/>
                </a:moveTo>
                <a:cubicBezTo>
                  <a:pt x="271948" y="136492"/>
                  <a:pt x="261463" y="126270"/>
                  <a:pt x="261463" y="113660"/>
                </a:cubicBezTo>
                <a:cubicBezTo>
                  <a:pt x="261463" y="101050"/>
                  <a:pt x="271948" y="90828"/>
                  <a:pt x="284881" y="90828"/>
                </a:cubicBezTo>
                <a:cubicBezTo>
                  <a:pt x="297814" y="90828"/>
                  <a:pt x="308299" y="101050"/>
                  <a:pt x="308299" y="113660"/>
                </a:cubicBezTo>
                <a:cubicBezTo>
                  <a:pt x="308299" y="126270"/>
                  <a:pt x="297814" y="136492"/>
                  <a:pt x="284881" y="136492"/>
                </a:cubicBezTo>
                <a:close/>
                <a:moveTo>
                  <a:pt x="372031" y="136492"/>
                </a:moveTo>
                <a:cubicBezTo>
                  <a:pt x="359098" y="136492"/>
                  <a:pt x="348613" y="126270"/>
                  <a:pt x="348613" y="113660"/>
                </a:cubicBezTo>
                <a:cubicBezTo>
                  <a:pt x="348613" y="101050"/>
                  <a:pt x="359098" y="90828"/>
                  <a:pt x="372031" y="90828"/>
                </a:cubicBezTo>
                <a:cubicBezTo>
                  <a:pt x="384964" y="90828"/>
                  <a:pt x="395449" y="101050"/>
                  <a:pt x="395449" y="113660"/>
                </a:cubicBezTo>
                <a:cubicBezTo>
                  <a:pt x="395449" y="126270"/>
                  <a:pt x="384964" y="136492"/>
                  <a:pt x="372031" y="136492"/>
                </a:cubicBezTo>
                <a:close/>
                <a:moveTo>
                  <a:pt x="459183" y="136492"/>
                </a:moveTo>
                <a:cubicBezTo>
                  <a:pt x="446250" y="136492"/>
                  <a:pt x="435765" y="126270"/>
                  <a:pt x="435765" y="113660"/>
                </a:cubicBezTo>
                <a:cubicBezTo>
                  <a:pt x="435765" y="101050"/>
                  <a:pt x="446250" y="90828"/>
                  <a:pt x="459183" y="90828"/>
                </a:cubicBezTo>
                <a:cubicBezTo>
                  <a:pt x="472116" y="90828"/>
                  <a:pt x="482601" y="101050"/>
                  <a:pt x="482601" y="113660"/>
                </a:cubicBezTo>
                <a:cubicBezTo>
                  <a:pt x="482601" y="126270"/>
                  <a:pt x="472116" y="136492"/>
                  <a:pt x="459183" y="136492"/>
                </a:cubicBezTo>
                <a:close/>
                <a:moveTo>
                  <a:pt x="459183" y="227319"/>
                </a:moveTo>
                <a:cubicBezTo>
                  <a:pt x="446250" y="227319"/>
                  <a:pt x="435765" y="217097"/>
                  <a:pt x="435765" y="204487"/>
                </a:cubicBezTo>
                <a:cubicBezTo>
                  <a:pt x="435765" y="191877"/>
                  <a:pt x="446250" y="181655"/>
                  <a:pt x="459183" y="181655"/>
                </a:cubicBezTo>
                <a:cubicBezTo>
                  <a:pt x="472116" y="181655"/>
                  <a:pt x="482601" y="191877"/>
                  <a:pt x="482601" y="204487"/>
                </a:cubicBezTo>
                <a:cubicBezTo>
                  <a:pt x="482601" y="217097"/>
                  <a:pt x="472116" y="227319"/>
                  <a:pt x="459183" y="227319"/>
                </a:cubicBezTo>
                <a:close/>
                <a:moveTo>
                  <a:pt x="23425" y="227320"/>
                </a:moveTo>
                <a:cubicBezTo>
                  <a:pt x="10492" y="227320"/>
                  <a:pt x="7" y="217098"/>
                  <a:pt x="7" y="204488"/>
                </a:cubicBezTo>
                <a:cubicBezTo>
                  <a:pt x="7" y="191878"/>
                  <a:pt x="10492" y="181656"/>
                  <a:pt x="23425" y="181656"/>
                </a:cubicBezTo>
                <a:cubicBezTo>
                  <a:pt x="36358" y="181656"/>
                  <a:pt x="46843" y="191878"/>
                  <a:pt x="46843" y="204488"/>
                </a:cubicBezTo>
                <a:cubicBezTo>
                  <a:pt x="46843" y="217098"/>
                  <a:pt x="36358" y="227320"/>
                  <a:pt x="23425" y="227320"/>
                </a:cubicBezTo>
                <a:close/>
                <a:moveTo>
                  <a:pt x="110576" y="227320"/>
                </a:moveTo>
                <a:cubicBezTo>
                  <a:pt x="97643" y="227320"/>
                  <a:pt x="87158" y="217098"/>
                  <a:pt x="87158" y="204488"/>
                </a:cubicBezTo>
                <a:cubicBezTo>
                  <a:pt x="87158" y="191878"/>
                  <a:pt x="97643" y="181656"/>
                  <a:pt x="110576" y="181656"/>
                </a:cubicBezTo>
                <a:cubicBezTo>
                  <a:pt x="123509" y="181656"/>
                  <a:pt x="133994" y="191878"/>
                  <a:pt x="133994" y="204488"/>
                </a:cubicBezTo>
                <a:cubicBezTo>
                  <a:pt x="133994" y="217098"/>
                  <a:pt x="123509" y="227320"/>
                  <a:pt x="110576" y="227320"/>
                </a:cubicBezTo>
                <a:close/>
                <a:moveTo>
                  <a:pt x="197728" y="227320"/>
                </a:moveTo>
                <a:cubicBezTo>
                  <a:pt x="184795" y="227320"/>
                  <a:pt x="174310" y="217098"/>
                  <a:pt x="174310" y="204488"/>
                </a:cubicBezTo>
                <a:cubicBezTo>
                  <a:pt x="174310" y="191878"/>
                  <a:pt x="184795" y="181656"/>
                  <a:pt x="197728" y="181656"/>
                </a:cubicBezTo>
                <a:cubicBezTo>
                  <a:pt x="210661" y="181656"/>
                  <a:pt x="221146" y="191878"/>
                  <a:pt x="221146" y="204488"/>
                </a:cubicBezTo>
                <a:cubicBezTo>
                  <a:pt x="221146" y="217098"/>
                  <a:pt x="210661" y="227320"/>
                  <a:pt x="197728" y="227320"/>
                </a:cubicBezTo>
                <a:close/>
                <a:moveTo>
                  <a:pt x="284881" y="227320"/>
                </a:moveTo>
                <a:cubicBezTo>
                  <a:pt x="271948" y="227320"/>
                  <a:pt x="261463" y="217098"/>
                  <a:pt x="261463" y="204488"/>
                </a:cubicBezTo>
                <a:cubicBezTo>
                  <a:pt x="261463" y="191878"/>
                  <a:pt x="271948" y="181656"/>
                  <a:pt x="284881" y="181656"/>
                </a:cubicBezTo>
                <a:cubicBezTo>
                  <a:pt x="297814" y="181656"/>
                  <a:pt x="308299" y="191878"/>
                  <a:pt x="308299" y="204488"/>
                </a:cubicBezTo>
                <a:cubicBezTo>
                  <a:pt x="308299" y="217098"/>
                  <a:pt x="297814" y="227320"/>
                  <a:pt x="284881" y="227320"/>
                </a:cubicBezTo>
                <a:close/>
                <a:moveTo>
                  <a:pt x="372031" y="227320"/>
                </a:moveTo>
                <a:cubicBezTo>
                  <a:pt x="359098" y="227320"/>
                  <a:pt x="348613" y="217098"/>
                  <a:pt x="348613" y="204488"/>
                </a:cubicBezTo>
                <a:cubicBezTo>
                  <a:pt x="348613" y="191878"/>
                  <a:pt x="359098" y="181656"/>
                  <a:pt x="372031" y="181656"/>
                </a:cubicBezTo>
                <a:cubicBezTo>
                  <a:pt x="384964" y="181656"/>
                  <a:pt x="395449" y="191878"/>
                  <a:pt x="395449" y="204488"/>
                </a:cubicBezTo>
                <a:cubicBezTo>
                  <a:pt x="395449" y="217098"/>
                  <a:pt x="384964" y="227320"/>
                  <a:pt x="372031" y="227320"/>
                </a:cubicBezTo>
                <a:close/>
                <a:moveTo>
                  <a:pt x="23425" y="318147"/>
                </a:moveTo>
                <a:cubicBezTo>
                  <a:pt x="10492" y="318147"/>
                  <a:pt x="7" y="307925"/>
                  <a:pt x="7" y="295315"/>
                </a:cubicBezTo>
                <a:cubicBezTo>
                  <a:pt x="7" y="282705"/>
                  <a:pt x="10492" y="272483"/>
                  <a:pt x="23425" y="272483"/>
                </a:cubicBezTo>
                <a:cubicBezTo>
                  <a:pt x="36358" y="272483"/>
                  <a:pt x="46843" y="282705"/>
                  <a:pt x="46843" y="295315"/>
                </a:cubicBezTo>
                <a:cubicBezTo>
                  <a:pt x="46843" y="307925"/>
                  <a:pt x="36358" y="318147"/>
                  <a:pt x="23425" y="318147"/>
                </a:cubicBezTo>
                <a:close/>
                <a:moveTo>
                  <a:pt x="110576" y="318147"/>
                </a:moveTo>
                <a:cubicBezTo>
                  <a:pt x="97643" y="318147"/>
                  <a:pt x="87158" y="307925"/>
                  <a:pt x="87158" y="295315"/>
                </a:cubicBezTo>
                <a:cubicBezTo>
                  <a:pt x="87158" y="282705"/>
                  <a:pt x="97643" y="272483"/>
                  <a:pt x="110576" y="272483"/>
                </a:cubicBezTo>
                <a:cubicBezTo>
                  <a:pt x="123509" y="272483"/>
                  <a:pt x="133994" y="282705"/>
                  <a:pt x="133994" y="295315"/>
                </a:cubicBezTo>
                <a:cubicBezTo>
                  <a:pt x="133994" y="307925"/>
                  <a:pt x="123509" y="318147"/>
                  <a:pt x="110576" y="318147"/>
                </a:cubicBezTo>
                <a:close/>
                <a:moveTo>
                  <a:pt x="197728" y="318147"/>
                </a:moveTo>
                <a:cubicBezTo>
                  <a:pt x="184795" y="318147"/>
                  <a:pt x="174310" y="307925"/>
                  <a:pt x="174310" y="295315"/>
                </a:cubicBezTo>
                <a:cubicBezTo>
                  <a:pt x="174310" y="282705"/>
                  <a:pt x="184795" y="272483"/>
                  <a:pt x="197728" y="272483"/>
                </a:cubicBezTo>
                <a:cubicBezTo>
                  <a:pt x="210661" y="272483"/>
                  <a:pt x="221146" y="282705"/>
                  <a:pt x="221146" y="295315"/>
                </a:cubicBezTo>
                <a:cubicBezTo>
                  <a:pt x="221146" y="307925"/>
                  <a:pt x="210661" y="318147"/>
                  <a:pt x="197728" y="318147"/>
                </a:cubicBezTo>
                <a:close/>
                <a:moveTo>
                  <a:pt x="284881" y="318147"/>
                </a:moveTo>
                <a:cubicBezTo>
                  <a:pt x="271948" y="318147"/>
                  <a:pt x="261463" y="307925"/>
                  <a:pt x="261463" y="295315"/>
                </a:cubicBezTo>
                <a:cubicBezTo>
                  <a:pt x="261463" y="282705"/>
                  <a:pt x="271948" y="272483"/>
                  <a:pt x="284881" y="272483"/>
                </a:cubicBezTo>
                <a:cubicBezTo>
                  <a:pt x="297814" y="272483"/>
                  <a:pt x="308299" y="282705"/>
                  <a:pt x="308299" y="295315"/>
                </a:cubicBezTo>
                <a:cubicBezTo>
                  <a:pt x="308299" y="307925"/>
                  <a:pt x="297814" y="318147"/>
                  <a:pt x="284881" y="318147"/>
                </a:cubicBezTo>
                <a:close/>
                <a:moveTo>
                  <a:pt x="372031" y="318147"/>
                </a:moveTo>
                <a:cubicBezTo>
                  <a:pt x="359098" y="318147"/>
                  <a:pt x="348613" y="307925"/>
                  <a:pt x="348613" y="295315"/>
                </a:cubicBezTo>
                <a:cubicBezTo>
                  <a:pt x="348613" y="282705"/>
                  <a:pt x="359098" y="272483"/>
                  <a:pt x="372031" y="272483"/>
                </a:cubicBezTo>
                <a:cubicBezTo>
                  <a:pt x="384964" y="272483"/>
                  <a:pt x="395449" y="282705"/>
                  <a:pt x="395449" y="295315"/>
                </a:cubicBezTo>
                <a:cubicBezTo>
                  <a:pt x="395449" y="307925"/>
                  <a:pt x="384964" y="318147"/>
                  <a:pt x="372031" y="318147"/>
                </a:cubicBezTo>
                <a:close/>
                <a:moveTo>
                  <a:pt x="459183" y="318147"/>
                </a:moveTo>
                <a:cubicBezTo>
                  <a:pt x="446250" y="318147"/>
                  <a:pt x="435765" y="307925"/>
                  <a:pt x="435765" y="295315"/>
                </a:cubicBezTo>
                <a:cubicBezTo>
                  <a:pt x="435765" y="282705"/>
                  <a:pt x="446250" y="272483"/>
                  <a:pt x="459183" y="272483"/>
                </a:cubicBezTo>
                <a:cubicBezTo>
                  <a:pt x="472116" y="272483"/>
                  <a:pt x="482601" y="282705"/>
                  <a:pt x="482601" y="295315"/>
                </a:cubicBezTo>
                <a:cubicBezTo>
                  <a:pt x="482601" y="307925"/>
                  <a:pt x="472116" y="318147"/>
                  <a:pt x="459183" y="318147"/>
                </a:cubicBezTo>
                <a:close/>
                <a:moveTo>
                  <a:pt x="23418" y="409034"/>
                </a:moveTo>
                <a:cubicBezTo>
                  <a:pt x="10485" y="409034"/>
                  <a:pt x="0" y="398811"/>
                  <a:pt x="0" y="386200"/>
                </a:cubicBezTo>
                <a:cubicBezTo>
                  <a:pt x="0" y="373589"/>
                  <a:pt x="10485" y="363366"/>
                  <a:pt x="23418" y="363366"/>
                </a:cubicBezTo>
                <a:cubicBezTo>
                  <a:pt x="36351" y="363366"/>
                  <a:pt x="46836" y="373589"/>
                  <a:pt x="46836" y="386200"/>
                </a:cubicBezTo>
                <a:cubicBezTo>
                  <a:pt x="46836" y="398811"/>
                  <a:pt x="36351" y="409034"/>
                  <a:pt x="23418" y="409034"/>
                </a:cubicBezTo>
                <a:close/>
                <a:moveTo>
                  <a:pt x="110562" y="409038"/>
                </a:moveTo>
                <a:cubicBezTo>
                  <a:pt x="97629" y="409038"/>
                  <a:pt x="87144" y="398815"/>
                  <a:pt x="87144" y="386204"/>
                </a:cubicBezTo>
                <a:cubicBezTo>
                  <a:pt x="87144" y="373593"/>
                  <a:pt x="97629" y="363370"/>
                  <a:pt x="110562" y="363370"/>
                </a:cubicBezTo>
                <a:cubicBezTo>
                  <a:pt x="123495" y="363370"/>
                  <a:pt x="133980" y="373593"/>
                  <a:pt x="133980" y="386204"/>
                </a:cubicBezTo>
                <a:cubicBezTo>
                  <a:pt x="133980" y="398815"/>
                  <a:pt x="123495" y="409038"/>
                  <a:pt x="110562" y="409038"/>
                </a:cubicBezTo>
                <a:close/>
                <a:moveTo>
                  <a:pt x="197723" y="409041"/>
                </a:moveTo>
                <a:cubicBezTo>
                  <a:pt x="184790" y="409041"/>
                  <a:pt x="174305" y="398818"/>
                  <a:pt x="174305" y="386207"/>
                </a:cubicBezTo>
                <a:cubicBezTo>
                  <a:pt x="174305" y="373596"/>
                  <a:pt x="184790" y="363373"/>
                  <a:pt x="197723" y="363373"/>
                </a:cubicBezTo>
                <a:cubicBezTo>
                  <a:pt x="210656" y="363373"/>
                  <a:pt x="221141" y="373596"/>
                  <a:pt x="221141" y="386207"/>
                </a:cubicBezTo>
                <a:cubicBezTo>
                  <a:pt x="221141" y="398818"/>
                  <a:pt x="210656" y="409041"/>
                  <a:pt x="197723" y="409041"/>
                </a:cubicBezTo>
                <a:close/>
                <a:moveTo>
                  <a:pt x="284861" y="409045"/>
                </a:moveTo>
                <a:cubicBezTo>
                  <a:pt x="271928" y="409045"/>
                  <a:pt x="261443" y="398822"/>
                  <a:pt x="261443" y="386211"/>
                </a:cubicBezTo>
                <a:cubicBezTo>
                  <a:pt x="261443" y="373600"/>
                  <a:pt x="271928" y="363377"/>
                  <a:pt x="284861" y="363377"/>
                </a:cubicBezTo>
                <a:cubicBezTo>
                  <a:pt x="297794" y="363377"/>
                  <a:pt x="308279" y="373600"/>
                  <a:pt x="308279" y="386211"/>
                </a:cubicBezTo>
                <a:cubicBezTo>
                  <a:pt x="308279" y="398822"/>
                  <a:pt x="297794" y="409045"/>
                  <a:pt x="284861" y="409045"/>
                </a:cubicBezTo>
                <a:close/>
                <a:moveTo>
                  <a:pt x="371983" y="409049"/>
                </a:moveTo>
                <a:cubicBezTo>
                  <a:pt x="359050" y="409049"/>
                  <a:pt x="348565" y="398826"/>
                  <a:pt x="348565" y="386215"/>
                </a:cubicBezTo>
                <a:cubicBezTo>
                  <a:pt x="348565" y="373604"/>
                  <a:pt x="359050" y="363381"/>
                  <a:pt x="371983" y="363381"/>
                </a:cubicBezTo>
                <a:cubicBezTo>
                  <a:pt x="384916" y="363381"/>
                  <a:pt x="395401" y="373604"/>
                  <a:pt x="395401" y="386215"/>
                </a:cubicBezTo>
                <a:cubicBezTo>
                  <a:pt x="395401" y="398826"/>
                  <a:pt x="384916" y="409049"/>
                  <a:pt x="371983" y="409049"/>
                </a:cubicBezTo>
                <a:close/>
                <a:moveTo>
                  <a:pt x="459074" y="409053"/>
                </a:moveTo>
                <a:cubicBezTo>
                  <a:pt x="446141" y="409053"/>
                  <a:pt x="435656" y="398830"/>
                  <a:pt x="435656" y="386219"/>
                </a:cubicBezTo>
                <a:cubicBezTo>
                  <a:pt x="435656" y="373608"/>
                  <a:pt x="446141" y="363385"/>
                  <a:pt x="459074" y="363385"/>
                </a:cubicBezTo>
                <a:cubicBezTo>
                  <a:pt x="472007" y="363385"/>
                  <a:pt x="482492" y="373608"/>
                  <a:pt x="482492" y="386219"/>
                </a:cubicBezTo>
                <a:cubicBezTo>
                  <a:pt x="482492" y="398830"/>
                  <a:pt x="472007" y="409053"/>
                  <a:pt x="459074" y="409053"/>
                </a:cubicBezTo>
                <a:close/>
              </a:path>
            </a:pathLst>
          </a:custGeom>
          <a:noFill/>
          <a:ln w="9525" cap="sq">
            <a:solidFill>
              <a:schemeClr val="accent1">
                <a:lumMod val="20000"/>
                <a:lumOff val="80000"/>
              </a:schemeClr>
            </a:solidFill>
            <a:round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3" name="标题 1"/>
          <p:cNvSpPr txBox="1"/>
          <p:nvPr/>
        </p:nvSpPr>
        <p:spPr>
          <a:xfrm flipH="1">
            <a:off x="4676385" y="498759"/>
            <a:ext cx="134675" cy="162838"/>
          </a:xfrm>
          <a:prstGeom prst="ellipse">
            <a:avLst/>
          </a:prstGeom>
          <a:gradFill>
            <a:gsLst>
              <a:gs pos="1000">
                <a:schemeClr val="accent1">
                  <a:lumMod val="61000"/>
                  <a:lumOff val="39000"/>
                </a:schemeClr>
              </a:gs>
              <a:gs pos="5100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9525" cap="flat">
            <a:noFill/>
            <a:miter/>
          </a:ln>
          <a:effectLst>
            <a:outerShdw blurRad="177800" dist="127000" dir="5400000" algn="tl" rotWithShape="0">
              <a:schemeClr val="accent1">
                <a:lumMod val="75000"/>
                <a:alpha val="20000"/>
              </a:schemeClr>
            </a:outerShdw>
          </a:effectLst>
        </p:spPr>
        <p:txBody>
          <a:bodyPr vert="horz" wrap="square" lIns="79553" tIns="39776" rIns="79553" bIns="39776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4" name="标题 1"/>
          <p:cNvSpPr txBox="1"/>
          <p:nvPr/>
        </p:nvSpPr>
        <p:spPr>
          <a:xfrm>
            <a:off x="5329997" y="2971869"/>
            <a:ext cx="6277803" cy="188975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50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方法介绍</a:t>
            </a:r>
            <a:endParaRPr kumimoji="1" lang="zh-CN" altLang="en-US"/>
          </a:p>
        </p:txBody>
      </p:sp>
      <p:sp>
        <p:nvSpPr>
          <p:cNvPr id="35" name="标题 1"/>
          <p:cNvSpPr txBox="1"/>
          <p:nvPr/>
        </p:nvSpPr>
        <p:spPr>
          <a:xfrm>
            <a:off x="9922526" y="1578548"/>
            <a:ext cx="2269474" cy="147343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r">
              <a:lnSpc>
                <a:spcPct val="100000"/>
              </a:lnSpc>
            </a:pPr>
            <a:r>
              <a:rPr kumimoji="1" lang="en-US" altLang="zh-CN" sz="13800">
                <a:ln w="22225">
                  <a:solidFill>
                    <a:srgbClr val="797CB5">
                      <a:alpha val="100000"/>
                    </a:srgbClr>
                  </a:solidFill>
                </a:ln>
                <a:noFill/>
                <a:latin typeface="Dream-ChaoHeiGBT" panose="02010604000000000000" charset="-122"/>
                <a:ea typeface="Dream-ChaoHeiGBT" panose="02010604000000000000" charset="-122"/>
                <a:cs typeface="Dream-ChaoHeiGBT" panose="02010604000000000000" charset="-122"/>
              </a:rPr>
              <a:t>”</a:t>
            </a:r>
            <a:endParaRPr kumimoji="1" lang="zh-CN" altLang="en-US"/>
          </a:p>
        </p:txBody>
      </p:sp>
      <p:sp>
        <p:nvSpPr>
          <p:cNvPr id="36" name="标题 1"/>
          <p:cNvSpPr txBox="1"/>
          <p:nvPr/>
        </p:nvSpPr>
        <p:spPr>
          <a:xfrm>
            <a:off x="7164390" y="2217433"/>
            <a:ext cx="1107141" cy="43927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7" name="标题 1"/>
          <p:cNvSpPr txBox="1"/>
          <p:nvPr/>
        </p:nvSpPr>
        <p:spPr>
          <a:xfrm>
            <a:off x="7297852" y="2243416"/>
            <a:ext cx="840217" cy="387304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484B82">
                    <a:alpha val="100000"/>
                  </a:srgbClr>
                </a:solidFill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</a:rPr>
              <a:t>Part</a:t>
            </a:r>
            <a:endParaRPr kumimoji="1" lang="zh-CN" altLang="en-US"/>
          </a:p>
        </p:txBody>
      </p:sp>
      <p:pic>
        <p:nvPicPr>
          <p:cNvPr id="38" name="图片 37"/>
          <p:cNvPicPr>
            <a:picLocks noChangeAspect="1"/>
          </p:cNvPicPr>
          <p:nvPr/>
        </p:nvPicPr>
        <p:blipFill>
          <a:blip r:embed="rId2">
            <a:alphaModFix amt="100000"/>
          </a:blip>
          <a:srcRect/>
          <a:stretch>
            <a:fillRect/>
          </a:stretch>
        </p:blipFill>
        <p:spPr>
          <a:xfrm>
            <a:off x="5155529" y="5433067"/>
            <a:ext cx="5724640" cy="60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DIAGRAM_VIRTUALLY_FRAME" val="{&quot;height&quot;:37.53582677165359,&quot;left&quot;:52,&quot;top&quot;:368.9795275590551,&quot;width&quot;:370.7302362204724}"/>
</p:tagLst>
</file>

<file path=ppt/tags/tag10.xml><?xml version="1.0" encoding="utf-8"?>
<p:tagLst xmlns:p="http://schemas.openxmlformats.org/presentationml/2006/main">
  <p:tag name="KSO_WM_DIAGRAM_VIRTUALLY_FRAME" val="{&quot;height&quot;:280.513937007874,&quot;left&quot;:94.45,&quot;top&quot;:103.60771653543308,&quot;width&quot;:769.55}"/>
</p:tagLst>
</file>

<file path=ppt/tags/tag11.xml><?xml version="1.0" encoding="utf-8"?>
<p:tagLst xmlns:p="http://schemas.openxmlformats.org/presentationml/2006/main">
  <p:tag name="KSO_WM_DIAGRAM_VIRTUALLY_FRAME" val="{&quot;height&quot;:321.1229921259843,&quot;left&quot;:61.68362204724408,&quot;top&quot;:114.65,&quot;width&quot;:827.766377952756}"/>
</p:tagLst>
</file>

<file path=ppt/tags/tag12.xml><?xml version="1.0" encoding="utf-8"?>
<p:tagLst xmlns:p="http://schemas.openxmlformats.org/presentationml/2006/main">
  <p:tag name="KSO_WM_DIAGRAM_VIRTUALLY_FRAME" val="{&quot;height&quot;:321.1229921259843,&quot;left&quot;:61.68362204724408,&quot;top&quot;:114.65,&quot;width&quot;:827.766377952756}"/>
</p:tagLst>
</file>

<file path=ppt/tags/tag13.xml><?xml version="1.0" encoding="utf-8"?>
<p:tagLst xmlns:p="http://schemas.openxmlformats.org/presentationml/2006/main">
  <p:tag name="KSO_WM_DIAGRAM_VIRTUALLY_FRAME" val="{&quot;height&quot;:321.1229921259843,&quot;left&quot;:61.68362204724408,&quot;top&quot;:114.65,&quot;width&quot;:827.766377952756}"/>
</p:tagLst>
</file>

<file path=ppt/tags/tag14.xml><?xml version="1.0" encoding="utf-8"?>
<p:tagLst xmlns:p="http://schemas.openxmlformats.org/presentationml/2006/main">
  <p:tag name="KSO_WM_DIAGRAM_VIRTUALLY_FRAME" val="{&quot;height&quot;:321.1229921259843,&quot;left&quot;:61.68362204724408,&quot;top&quot;:114.65,&quot;width&quot;:827.766377952756}"/>
</p:tagLst>
</file>

<file path=ppt/tags/tag15.xml><?xml version="1.0" encoding="utf-8"?>
<p:tagLst xmlns:p="http://schemas.openxmlformats.org/presentationml/2006/main">
  <p:tag name="KSO_WM_DIAGRAM_VIRTUALLY_FRAME" val="{&quot;height&quot;:321.1229921259843,&quot;left&quot;:61.68362204724408,&quot;top&quot;:114.65,&quot;width&quot;:827.766377952756}"/>
</p:tagLst>
</file>

<file path=ppt/tags/tag16.xml><?xml version="1.0" encoding="utf-8"?>
<p:tagLst xmlns:p="http://schemas.openxmlformats.org/presentationml/2006/main">
  <p:tag name="KSO_WM_DIAGRAM_VIRTUALLY_FRAME" val="{&quot;height&quot;:321.1229921259843,&quot;left&quot;:61.68362204724408,&quot;top&quot;:114.65,&quot;width&quot;:827.766377952756}"/>
</p:tagLst>
</file>

<file path=ppt/tags/tag17.xml><?xml version="1.0" encoding="utf-8"?>
<p:tagLst xmlns:p="http://schemas.openxmlformats.org/presentationml/2006/main">
  <p:tag name="KSO_WM_DIAGRAM_VIRTUALLY_FRAME" val="{&quot;height&quot;:321.1229921259843,&quot;left&quot;:61.68362204724408,&quot;top&quot;:114.65,&quot;width&quot;:827.766377952756}"/>
</p:tagLst>
</file>

<file path=ppt/tags/tag18.xml><?xml version="1.0" encoding="utf-8"?>
<p:tagLst xmlns:p="http://schemas.openxmlformats.org/presentationml/2006/main">
  <p:tag name="KSO_WM_DIAGRAM_VIRTUALLY_FRAME" val="{&quot;height&quot;:321.1229921259843,&quot;left&quot;:61.68362204724408,&quot;top&quot;:114.65,&quot;width&quot;:827.766377952756}"/>
</p:tagLst>
</file>

<file path=ppt/tags/tag19.xml><?xml version="1.0" encoding="utf-8"?>
<p:tagLst xmlns:p="http://schemas.openxmlformats.org/presentationml/2006/main">
  <p:tag name="KSO_WM_DIAGRAM_VIRTUALLY_FRAME" val="{&quot;height&quot;:321.1229921259843,&quot;left&quot;:61.68362204724408,&quot;top&quot;:114.65,&quot;width&quot;:827.766377952756}"/>
</p:tagLst>
</file>

<file path=ppt/tags/tag2.xml><?xml version="1.0" encoding="utf-8"?>
<p:tagLst xmlns:p="http://schemas.openxmlformats.org/presentationml/2006/main">
  <p:tag name="KSO_WM_DIAGRAM_VIRTUALLY_FRAME" val="{&quot;height&quot;:37.53582677165359,&quot;left&quot;:52,&quot;top&quot;:368.9795275590551,&quot;width&quot;:370.7302362204724}"/>
</p:tagLst>
</file>

<file path=ppt/tags/tag20.xml><?xml version="1.0" encoding="utf-8"?>
<p:tagLst xmlns:p="http://schemas.openxmlformats.org/presentationml/2006/main">
  <p:tag name="KSO_WM_DIAGRAM_VIRTUALLY_FRAME" val="{&quot;height&quot;:321.1229921259843,&quot;left&quot;:61.68362204724408,&quot;top&quot;:114.65,&quot;width&quot;:827.766377952756}"/>
</p:tagLst>
</file>

<file path=ppt/tags/tag21.xml><?xml version="1.0" encoding="utf-8"?>
<p:tagLst xmlns:p="http://schemas.openxmlformats.org/presentationml/2006/main">
  <p:tag name="KSO_WM_DIAGRAM_VIRTUALLY_FRAME" val="{&quot;height&quot;:321.1229921259843,&quot;left&quot;:61.68362204724408,&quot;top&quot;:114.65,&quot;width&quot;:827.766377952756}"/>
</p:tagLst>
</file>

<file path=ppt/tags/tag22.xml><?xml version="1.0" encoding="utf-8"?>
<p:tagLst xmlns:p="http://schemas.openxmlformats.org/presentationml/2006/main">
  <p:tag name="KSO_WM_DIAGRAM_VIRTUALLY_FRAME" val="{&quot;height&quot;:321.1229921259843,&quot;left&quot;:61.68362204724408,&quot;top&quot;:114.65,&quot;width&quot;:827.766377952756}"/>
</p:tagLst>
</file>

<file path=ppt/tags/tag23.xml><?xml version="1.0" encoding="utf-8"?>
<p:tagLst xmlns:p="http://schemas.openxmlformats.org/presentationml/2006/main">
  <p:tag name="KSO_WM_DIAGRAM_VIRTUALLY_FRAME" val="{&quot;height&quot;:325.0525196850394,&quot;left&quot;:51.999921259842516,&quot;top&quot;:167.5474803149606,&quot;width&quot;:855.0000787401575}"/>
</p:tagLst>
</file>

<file path=ppt/tags/tag24.xml><?xml version="1.0" encoding="utf-8"?>
<p:tagLst xmlns:p="http://schemas.openxmlformats.org/presentationml/2006/main">
  <p:tag name="KSO_WM_DIAGRAM_VIRTUALLY_FRAME" val="{&quot;height&quot;:325.0525196850394,&quot;left&quot;:51.999921259842516,&quot;top&quot;:167.5474803149606,&quot;width&quot;:855.0000787401575}"/>
</p:tagLst>
</file>

<file path=ppt/tags/tag25.xml><?xml version="1.0" encoding="utf-8"?>
<p:tagLst xmlns:p="http://schemas.openxmlformats.org/presentationml/2006/main">
  <p:tag name="KSO_WM_DIAGRAM_VIRTUALLY_FRAME" val="{&quot;height&quot;:325.0525196850394,&quot;left&quot;:51.999921259842516,&quot;top&quot;:167.5474803149606,&quot;width&quot;:855.0000787401575}"/>
</p:tagLst>
</file>

<file path=ppt/tags/tag26.xml><?xml version="1.0" encoding="utf-8"?>
<p:tagLst xmlns:p="http://schemas.openxmlformats.org/presentationml/2006/main">
  <p:tag name="KSO_WM_DIAGRAM_VIRTUALLY_FRAME" val="{&quot;height&quot;:325.0525196850394,&quot;left&quot;:51.999921259842516,&quot;top&quot;:167.5474803149606,&quot;width&quot;:855.0000787401575}"/>
</p:tagLst>
</file>

<file path=ppt/tags/tag27.xml><?xml version="1.0" encoding="utf-8"?>
<p:tagLst xmlns:p="http://schemas.openxmlformats.org/presentationml/2006/main">
  <p:tag name="KSO_WM_DIAGRAM_VIRTUALLY_FRAME" val="{&quot;height&quot;:325.0525196850394,&quot;left&quot;:51.999921259842516,&quot;top&quot;:167.5474803149606,&quot;width&quot;:855.0000787401575}"/>
</p:tagLst>
</file>

<file path=ppt/tags/tag28.xml><?xml version="1.0" encoding="utf-8"?>
<p:tagLst xmlns:p="http://schemas.openxmlformats.org/presentationml/2006/main">
  <p:tag name="KSO_WM_DIAGRAM_VIRTUALLY_FRAME" val="{&quot;height&quot;:325.0525196850394,&quot;left&quot;:51.999921259842516,&quot;top&quot;:167.5474803149606,&quot;width&quot;:855.0000787401575}"/>
</p:tagLst>
</file>

<file path=ppt/tags/tag29.xml><?xml version="1.0" encoding="utf-8"?>
<p:tagLst xmlns:p="http://schemas.openxmlformats.org/presentationml/2006/main">
  <p:tag name="KSO_WM_DIAGRAM_VIRTUALLY_FRAME" val="{&quot;height&quot;:325.0525196850394,&quot;left&quot;:51.999921259842516,&quot;top&quot;:167.5474803149606,&quot;width&quot;:855.0000787401575}"/>
</p:tagLst>
</file>

<file path=ppt/tags/tag3.xml><?xml version="1.0" encoding="utf-8"?>
<p:tagLst xmlns:p="http://schemas.openxmlformats.org/presentationml/2006/main">
  <p:tag name="KSO_WM_DIAGRAM_VIRTUALLY_FRAME" val="{&quot;height&quot;:37.53582677165359,&quot;left&quot;:52,&quot;top&quot;:368.9795275590551,&quot;width&quot;:370.7302362204724}"/>
</p:tagLst>
</file>

<file path=ppt/tags/tag30.xml><?xml version="1.0" encoding="utf-8"?>
<p:tagLst xmlns:p="http://schemas.openxmlformats.org/presentationml/2006/main">
  <p:tag name="KSO_WM_DIAGRAM_VIRTUALLY_FRAME" val="{&quot;height&quot;:325.0525196850394,&quot;left&quot;:51.999921259842516,&quot;top&quot;:167.5474803149606,&quot;width&quot;:855.0000787401575}"/>
</p:tagLst>
</file>

<file path=ppt/tags/tag31.xml><?xml version="1.0" encoding="utf-8"?>
<p:tagLst xmlns:p="http://schemas.openxmlformats.org/presentationml/2006/main">
  <p:tag name="KSO_WM_DIAGRAM_VIRTUALLY_FRAME" val="{&quot;height&quot;:325.0525196850394,&quot;left&quot;:51.999921259842516,&quot;top&quot;:167.5474803149606,&quot;width&quot;:855.0000787401575}"/>
</p:tagLst>
</file>

<file path=ppt/tags/tag32.xml><?xml version="1.0" encoding="utf-8"?>
<p:tagLst xmlns:p="http://schemas.openxmlformats.org/presentationml/2006/main">
  <p:tag name="KSO_WM_DIAGRAM_VIRTUALLY_FRAME" val="{&quot;height&quot;:325.0525196850394,&quot;left&quot;:51.999921259842516,&quot;top&quot;:167.5474803149606,&quot;width&quot;:855.0000787401575}"/>
</p:tagLst>
</file>

<file path=ppt/tags/tag33.xml><?xml version="1.0" encoding="utf-8"?>
<p:tagLst xmlns:p="http://schemas.openxmlformats.org/presentationml/2006/main">
  <p:tag name="KSO_WM_DIAGRAM_VIRTUALLY_FRAME" val="{&quot;height&quot;:325.0525196850394,&quot;left&quot;:51.999921259842516,&quot;top&quot;:167.5474803149606,&quot;width&quot;:855.0000787401575}"/>
</p:tagLst>
</file>

<file path=ppt/tags/tag34.xml><?xml version="1.0" encoding="utf-8"?>
<p:tagLst xmlns:p="http://schemas.openxmlformats.org/presentationml/2006/main">
  <p:tag name="KSO_WM_DIAGRAM_VIRTUALLY_FRAME" val="{&quot;height&quot;:325.0525196850394,&quot;left&quot;:51.999921259842516,&quot;top&quot;:167.5474803149606,&quot;width&quot;:855.0000787401575}"/>
</p:tagLst>
</file>

<file path=ppt/tags/tag4.xml><?xml version="1.0" encoding="utf-8"?>
<p:tagLst xmlns:p="http://schemas.openxmlformats.org/presentationml/2006/main">
  <p:tag name="KSO_WM_DIAGRAM_VIRTUALLY_FRAME" val="{&quot;height&quot;:37.53582677165359,&quot;left&quot;:52,&quot;top&quot;:368.9795275590551,&quot;width&quot;:370.7302362204724}"/>
</p:tagLst>
</file>

<file path=ppt/tags/tag5.xml><?xml version="1.0" encoding="utf-8"?>
<p:tagLst xmlns:p="http://schemas.openxmlformats.org/presentationml/2006/main">
  <p:tag name="KSO_WM_DIAGRAM_VIRTUALLY_FRAME" val="{&quot;height&quot;:280.513937007874,&quot;left&quot;:94.45,&quot;top&quot;:103.60771653543308,&quot;width&quot;:769.55}"/>
</p:tagLst>
</file>

<file path=ppt/tags/tag6.xml><?xml version="1.0" encoding="utf-8"?>
<p:tagLst xmlns:p="http://schemas.openxmlformats.org/presentationml/2006/main">
  <p:tag name="KSO_WM_DIAGRAM_VIRTUALLY_FRAME" val="{&quot;height&quot;:280.513937007874,&quot;left&quot;:94.45,&quot;top&quot;:103.60771653543308,&quot;width&quot;:769.55}"/>
</p:tagLst>
</file>

<file path=ppt/tags/tag7.xml><?xml version="1.0" encoding="utf-8"?>
<p:tagLst xmlns:p="http://schemas.openxmlformats.org/presentationml/2006/main">
  <p:tag name="KSO_WM_DIAGRAM_VIRTUALLY_FRAME" val="{&quot;height&quot;:280.513937007874,&quot;left&quot;:94.45,&quot;top&quot;:103.60771653543308,&quot;width&quot;:769.55}"/>
</p:tagLst>
</file>

<file path=ppt/tags/tag8.xml><?xml version="1.0" encoding="utf-8"?>
<p:tagLst xmlns:p="http://schemas.openxmlformats.org/presentationml/2006/main">
  <p:tag name="KSO_WM_DIAGRAM_VIRTUALLY_FRAME" val="{&quot;height&quot;:280.513937007874,&quot;left&quot;:94.45,&quot;top&quot;:103.60771653543308,&quot;width&quot;:769.55}"/>
</p:tagLst>
</file>

<file path=ppt/tags/tag9.xml><?xml version="1.0" encoding="utf-8"?>
<p:tagLst xmlns:p="http://schemas.openxmlformats.org/presentationml/2006/main">
  <p:tag name="KSO_WM_DIAGRAM_VIRTUALLY_FRAME" val="{&quot;height&quot;:280.513937007874,&quot;left&quot;:94.45,&quot;top&quot;:103.60771653543308,&quot;width&quot;:769.55}"/>
</p:tagLst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84B82"/>
      </a:accent1>
      <a:accent2>
        <a:srgbClr val="797CB5"/>
      </a:accent2>
      <a:accent3>
        <a:srgbClr val="D97E6A"/>
      </a:accent3>
      <a:accent4>
        <a:srgbClr val="3F3F3F"/>
      </a:accent4>
      <a:accent5>
        <a:srgbClr val="3F3F3F"/>
      </a:accent5>
      <a:accent6>
        <a:srgbClr val="3F3F3F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84B82"/>
      </a:accent1>
      <a:accent2>
        <a:srgbClr val="797CB5"/>
      </a:accent2>
      <a:accent3>
        <a:srgbClr val="D97E6A"/>
      </a:accent3>
      <a:accent4>
        <a:srgbClr val="3F3F3F"/>
      </a:accent4>
      <a:accent5>
        <a:srgbClr val="3F3F3F"/>
      </a:accent5>
      <a:accent6>
        <a:srgbClr val="3F3F3F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84B82"/>
      </a:accent1>
      <a:accent2>
        <a:srgbClr val="797CB5"/>
      </a:accent2>
      <a:accent3>
        <a:srgbClr val="D97E6A"/>
      </a:accent3>
      <a:accent4>
        <a:srgbClr val="3F3F3F"/>
      </a:accent4>
      <a:accent5>
        <a:srgbClr val="3F3F3F"/>
      </a:accent5>
      <a:accent6>
        <a:srgbClr val="3F3F3F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3003</Words>
  <Application>WPS 演示</Application>
  <PresentationFormat/>
  <Paragraphs>211</Paragraphs>
  <Slides>20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20</vt:i4>
      </vt:variant>
    </vt:vector>
  </HeadingPairs>
  <TitlesOfParts>
    <vt:vector size="41" baseType="lpstr">
      <vt:lpstr>Arial</vt:lpstr>
      <vt:lpstr>宋体</vt:lpstr>
      <vt:lpstr>Wingdings</vt:lpstr>
      <vt:lpstr>OPPOSans H</vt:lpstr>
      <vt:lpstr>华文仿宋</vt:lpstr>
      <vt:lpstr>Dream-ChaoHeiGBT</vt:lpstr>
      <vt:lpstr>OPPOSans R</vt:lpstr>
      <vt:lpstr>Source Han Sans CN Bold</vt:lpstr>
      <vt:lpstr>Source Han Sans</vt:lpstr>
      <vt:lpstr>OPPOSans B</vt:lpstr>
      <vt:lpstr>Consolas</vt:lpstr>
      <vt:lpstr>黑体</vt:lpstr>
      <vt:lpstr>等线</vt:lpstr>
      <vt:lpstr>微软雅黑</vt:lpstr>
      <vt:lpstr>Arial Unicode MS</vt:lpstr>
      <vt:lpstr>Calibri</vt:lpstr>
      <vt:lpstr>标准粗黑</vt:lpstr>
      <vt:lpstr>Wingdings</vt:lpstr>
      <vt:lpstr>Office 主题​​</vt:lpstr>
      <vt:lpstr>1_Office 主题​​</vt:lpstr>
      <vt:lpstr>2_Office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破晓</cp:lastModifiedBy>
  <cp:revision>6</cp:revision>
  <dcterms:created xsi:type="dcterms:W3CDTF">2024-12-13T09:40:00Z</dcterms:created>
  <dcterms:modified xsi:type="dcterms:W3CDTF">2024-12-15T04:13:02Z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7F4E31F051084FAAB3423D038D836E3F_13</vt:lpwstr>
  </property>
  <property fmtid="{D5CDD505-2E9C-101B-9397-08002B2CF9AE}" pid="3" name="KSOProductBuildVer">
    <vt:lpwstr>2052-12.1.0.19302</vt:lpwstr>
  </property>
</Properties>
</file>